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36.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41"/>
  </p:notesMasterIdLst>
  <p:sldIdLst>
    <p:sldId id="714" r:id="rId3"/>
    <p:sldId id="715" r:id="rId4"/>
    <p:sldId id="585" r:id="rId5"/>
    <p:sldId id="586" r:id="rId6"/>
    <p:sldId id="613" r:id="rId7"/>
    <p:sldId id="612" r:id="rId8"/>
    <p:sldId id="265" r:id="rId9"/>
    <p:sldId id="328" r:id="rId10"/>
    <p:sldId id="745" r:id="rId11"/>
    <p:sldId id="606" r:id="rId12"/>
    <p:sldId id="604" r:id="rId13"/>
    <p:sldId id="602" r:id="rId14"/>
    <p:sldId id="3042" r:id="rId15"/>
    <p:sldId id="3027" r:id="rId16"/>
    <p:sldId id="599" r:id="rId17"/>
    <p:sldId id="598" r:id="rId18"/>
    <p:sldId id="834" r:id="rId19"/>
    <p:sldId id="593" r:id="rId20"/>
    <p:sldId id="594" r:id="rId21"/>
    <p:sldId id="835" r:id="rId22"/>
    <p:sldId id="836" r:id="rId23"/>
    <p:sldId id="838" r:id="rId24"/>
    <p:sldId id="591" r:id="rId25"/>
    <p:sldId id="590" r:id="rId26"/>
    <p:sldId id="624" r:id="rId27"/>
    <p:sldId id="588" r:id="rId28"/>
    <p:sldId id="845" r:id="rId29"/>
    <p:sldId id="4758" r:id="rId30"/>
    <p:sldId id="4760" r:id="rId31"/>
    <p:sldId id="4759" r:id="rId32"/>
    <p:sldId id="3044" r:id="rId33"/>
    <p:sldId id="4761" r:id="rId34"/>
    <p:sldId id="623" r:id="rId35"/>
    <p:sldId id="846" r:id="rId36"/>
    <p:sldId id="622" r:id="rId37"/>
    <p:sldId id="621" r:id="rId38"/>
    <p:sldId id="4625" r:id="rId39"/>
    <p:sldId id="462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9" autoAdjust="0"/>
    <p:restoredTop sz="94660"/>
  </p:normalViewPr>
  <p:slideViewPr>
    <p:cSldViewPr snapToGrid="0">
      <p:cViewPr>
        <p:scale>
          <a:sx n="60" d="100"/>
          <a:sy n="60" d="100"/>
        </p:scale>
        <p:origin x="868" y="4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ata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_rels/data6.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diagrams/_rels/data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_rels/drawing6.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diagrams/_rels/drawing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1D73DE-2312-4CF5-A8A5-B25265372B82}" type="doc">
      <dgm:prSet loTypeId="urn:microsoft.com/office/officeart/2018/2/layout/IconVerticalSolidList" loCatId="icon" qsTypeId="urn:microsoft.com/office/officeart/2005/8/quickstyle/simple1" qsCatId="simple" csTypeId="urn:microsoft.com/office/officeart/2005/8/colors/colorful2" csCatId="colorful" phldr="1"/>
      <dgm:spPr/>
      <dgm:t>
        <a:bodyPr/>
        <a:lstStyle/>
        <a:p>
          <a:endParaRPr lang="en-US"/>
        </a:p>
      </dgm:t>
    </dgm:pt>
    <dgm:pt modelId="{629CBD6A-4A25-4168-B558-A644E27B4F08}">
      <dgm:prSet custT="1"/>
      <dgm:spPr/>
      <dgm:t>
        <a:bodyPr/>
        <a:lstStyle/>
        <a:p>
          <a:pPr>
            <a:lnSpc>
              <a:spcPct val="100000"/>
            </a:lnSpc>
          </a:pPr>
          <a:r>
            <a:rPr lang="en-US" sz="2000"/>
            <a:t>Integrating behavioral health in primary care.</a:t>
          </a:r>
        </a:p>
      </dgm:t>
    </dgm:pt>
    <dgm:pt modelId="{812BEFE2-A98D-46A2-A9F6-4B0DDDA2F065}" type="parTrans" cxnId="{C38FF4B6-0B99-4DFE-B68C-1A89EAC65B8E}">
      <dgm:prSet/>
      <dgm:spPr/>
      <dgm:t>
        <a:bodyPr/>
        <a:lstStyle/>
        <a:p>
          <a:endParaRPr lang="en-US"/>
        </a:p>
      </dgm:t>
    </dgm:pt>
    <dgm:pt modelId="{1ED0C7E1-2922-42D0-ACA0-4ABA0F2D619C}" type="sibTrans" cxnId="{C38FF4B6-0B99-4DFE-B68C-1A89EAC65B8E}">
      <dgm:prSet/>
      <dgm:spPr/>
      <dgm:t>
        <a:bodyPr/>
        <a:lstStyle/>
        <a:p>
          <a:endParaRPr lang="en-US"/>
        </a:p>
      </dgm:t>
    </dgm:pt>
    <dgm:pt modelId="{5FB36DE5-A627-4D7B-9339-8A6E7686280E}">
      <dgm:prSet custT="1"/>
      <dgm:spPr/>
      <dgm:t>
        <a:bodyPr/>
        <a:lstStyle/>
        <a:p>
          <a:pPr>
            <a:lnSpc>
              <a:spcPct val="100000"/>
            </a:lnSpc>
          </a:pPr>
          <a:r>
            <a:rPr lang="en-US" sz="2000"/>
            <a:t>School mental health</a:t>
          </a:r>
          <a:r>
            <a:rPr lang="en-US" sz="1800"/>
            <a:t>.</a:t>
          </a:r>
        </a:p>
      </dgm:t>
    </dgm:pt>
    <dgm:pt modelId="{3731F8B8-6B23-4DED-86C2-EC5671419E66}" type="parTrans" cxnId="{38D5E54A-23C1-4E90-8602-B138B3395B9A}">
      <dgm:prSet/>
      <dgm:spPr/>
      <dgm:t>
        <a:bodyPr/>
        <a:lstStyle/>
        <a:p>
          <a:endParaRPr lang="en-US"/>
        </a:p>
      </dgm:t>
    </dgm:pt>
    <dgm:pt modelId="{7380DFDD-9C63-4612-9141-2141D5F27D13}" type="sibTrans" cxnId="{38D5E54A-23C1-4E90-8602-B138B3395B9A}">
      <dgm:prSet/>
      <dgm:spPr/>
      <dgm:t>
        <a:bodyPr/>
        <a:lstStyle/>
        <a:p>
          <a:endParaRPr lang="en-US"/>
        </a:p>
      </dgm:t>
    </dgm:pt>
    <dgm:pt modelId="{D157A7F0-792A-4756-B88B-E6714F809330}">
      <dgm:prSet custT="1"/>
      <dgm:spPr/>
      <dgm:t>
        <a:bodyPr/>
        <a:lstStyle/>
        <a:p>
          <a:pPr>
            <a:lnSpc>
              <a:spcPct val="100000"/>
            </a:lnSpc>
          </a:pPr>
          <a:r>
            <a:rPr lang="en-US" sz="2000"/>
            <a:t>Community treatment approaches for severe mental illness.</a:t>
          </a:r>
        </a:p>
      </dgm:t>
    </dgm:pt>
    <dgm:pt modelId="{00DDA21C-614F-47EC-9CCE-09B9D9930515}" type="parTrans" cxnId="{96D5FFEB-E206-427C-AC82-55B8C4A5607D}">
      <dgm:prSet/>
      <dgm:spPr/>
      <dgm:t>
        <a:bodyPr/>
        <a:lstStyle/>
        <a:p>
          <a:endParaRPr lang="en-US"/>
        </a:p>
      </dgm:t>
    </dgm:pt>
    <dgm:pt modelId="{5FD496E6-CADA-4D55-87E8-43205F5852A5}" type="sibTrans" cxnId="{96D5FFEB-E206-427C-AC82-55B8C4A5607D}">
      <dgm:prSet/>
      <dgm:spPr/>
      <dgm:t>
        <a:bodyPr/>
        <a:lstStyle/>
        <a:p>
          <a:endParaRPr lang="en-US"/>
        </a:p>
      </dgm:t>
    </dgm:pt>
    <dgm:pt modelId="{5C3AAE1D-87E5-4EF6-B2F2-DE965235CDAB}">
      <dgm:prSet custT="1"/>
      <dgm:spPr/>
      <dgm:t>
        <a:bodyPr/>
        <a:lstStyle/>
        <a:p>
          <a:pPr>
            <a:lnSpc>
              <a:spcPct val="100000"/>
            </a:lnSpc>
          </a:pPr>
          <a:r>
            <a:rPr lang="en-US" sz="2000"/>
            <a:t>Behavioral health workforce development.</a:t>
          </a:r>
        </a:p>
      </dgm:t>
    </dgm:pt>
    <dgm:pt modelId="{242A4735-9927-4C91-B71B-CC44D7A43E12}" type="parTrans" cxnId="{9A5F1997-9252-437D-8AB2-BA470B41F685}">
      <dgm:prSet/>
      <dgm:spPr/>
      <dgm:t>
        <a:bodyPr/>
        <a:lstStyle/>
        <a:p>
          <a:endParaRPr lang="en-US"/>
        </a:p>
      </dgm:t>
    </dgm:pt>
    <dgm:pt modelId="{0FBA3529-7E05-4D1E-89F7-E189329AFB10}" type="sibTrans" cxnId="{9A5F1997-9252-437D-8AB2-BA470B41F685}">
      <dgm:prSet/>
      <dgm:spPr/>
      <dgm:t>
        <a:bodyPr/>
        <a:lstStyle/>
        <a:p>
          <a:endParaRPr lang="en-US"/>
        </a:p>
      </dgm:t>
    </dgm:pt>
    <dgm:pt modelId="{626982CE-E208-4A00-A94E-944A38DF2ED7}" type="pres">
      <dgm:prSet presAssocID="{4E1D73DE-2312-4CF5-A8A5-B25265372B82}" presName="root" presStyleCnt="0">
        <dgm:presLayoutVars>
          <dgm:dir/>
          <dgm:resizeHandles val="exact"/>
        </dgm:presLayoutVars>
      </dgm:prSet>
      <dgm:spPr/>
    </dgm:pt>
    <dgm:pt modelId="{E2DFEE5E-87C1-4AC8-8B5E-C33EBABC6FFB}" type="pres">
      <dgm:prSet presAssocID="{629CBD6A-4A25-4168-B558-A644E27B4F08}" presName="compNode" presStyleCnt="0"/>
      <dgm:spPr/>
    </dgm:pt>
    <dgm:pt modelId="{2105BEAA-0158-4DB4-8FE7-79AB32BE99FA}" type="pres">
      <dgm:prSet presAssocID="{629CBD6A-4A25-4168-B558-A644E27B4F08}" presName="bgRect" presStyleLbl="bgShp" presStyleIdx="0" presStyleCnt="4" custLinFactNeighborX="-776" custLinFactNeighborY="-197"/>
      <dgm:spPr/>
    </dgm:pt>
    <dgm:pt modelId="{F1CF19B0-E843-427E-BF82-47FA7B2190BF}" type="pres">
      <dgm:prSet presAssocID="{629CBD6A-4A25-4168-B558-A644E27B4F08}"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ethoscope"/>
        </a:ext>
      </dgm:extLst>
    </dgm:pt>
    <dgm:pt modelId="{112518CB-DE18-4721-9440-2619A6E38222}" type="pres">
      <dgm:prSet presAssocID="{629CBD6A-4A25-4168-B558-A644E27B4F08}" presName="spaceRect" presStyleCnt="0"/>
      <dgm:spPr/>
    </dgm:pt>
    <dgm:pt modelId="{7EE074DE-879B-49CB-B7B9-4CBACA582446}" type="pres">
      <dgm:prSet presAssocID="{629CBD6A-4A25-4168-B558-A644E27B4F08}" presName="parTx" presStyleLbl="revTx" presStyleIdx="0" presStyleCnt="4">
        <dgm:presLayoutVars>
          <dgm:chMax val="0"/>
          <dgm:chPref val="0"/>
        </dgm:presLayoutVars>
      </dgm:prSet>
      <dgm:spPr/>
    </dgm:pt>
    <dgm:pt modelId="{D231F009-AC03-4DB2-8CDC-3645C1B5D2EE}" type="pres">
      <dgm:prSet presAssocID="{1ED0C7E1-2922-42D0-ACA0-4ABA0F2D619C}" presName="sibTrans" presStyleCnt="0"/>
      <dgm:spPr/>
    </dgm:pt>
    <dgm:pt modelId="{31346DCF-73A2-4957-8C85-08873A37E45A}" type="pres">
      <dgm:prSet presAssocID="{5FB36DE5-A627-4D7B-9339-8A6E7686280E}" presName="compNode" presStyleCnt="0"/>
      <dgm:spPr/>
    </dgm:pt>
    <dgm:pt modelId="{DDA46F5C-27DE-4016-AAC5-53C7CE92428B}" type="pres">
      <dgm:prSet presAssocID="{5FB36DE5-A627-4D7B-9339-8A6E7686280E}" presName="bgRect" presStyleLbl="bgShp" presStyleIdx="1" presStyleCnt="4"/>
      <dgm:spPr/>
    </dgm:pt>
    <dgm:pt modelId="{D88CD5B9-3071-47D2-947C-3F33684A0355}" type="pres">
      <dgm:prSet presAssocID="{5FB36DE5-A627-4D7B-9339-8A6E7686280E}"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ain in head"/>
        </a:ext>
      </dgm:extLst>
    </dgm:pt>
    <dgm:pt modelId="{33513162-A5CE-4F52-8D83-E6B007C3DB86}" type="pres">
      <dgm:prSet presAssocID="{5FB36DE5-A627-4D7B-9339-8A6E7686280E}" presName="spaceRect" presStyleCnt="0"/>
      <dgm:spPr/>
    </dgm:pt>
    <dgm:pt modelId="{D1B41257-742E-4F99-A69F-8593D456C1B7}" type="pres">
      <dgm:prSet presAssocID="{5FB36DE5-A627-4D7B-9339-8A6E7686280E}" presName="parTx" presStyleLbl="revTx" presStyleIdx="1" presStyleCnt="4">
        <dgm:presLayoutVars>
          <dgm:chMax val="0"/>
          <dgm:chPref val="0"/>
        </dgm:presLayoutVars>
      </dgm:prSet>
      <dgm:spPr/>
    </dgm:pt>
    <dgm:pt modelId="{48659CF7-9E39-4333-9633-4B60DC4EF6FB}" type="pres">
      <dgm:prSet presAssocID="{7380DFDD-9C63-4612-9141-2141D5F27D13}" presName="sibTrans" presStyleCnt="0"/>
      <dgm:spPr/>
    </dgm:pt>
    <dgm:pt modelId="{601AB320-224B-4C56-9F0E-EB407101C985}" type="pres">
      <dgm:prSet presAssocID="{D157A7F0-792A-4756-B88B-E6714F809330}" presName="compNode" presStyleCnt="0"/>
      <dgm:spPr/>
    </dgm:pt>
    <dgm:pt modelId="{5D8D780E-ADED-4A0D-A2B3-519342733AC9}" type="pres">
      <dgm:prSet presAssocID="{D157A7F0-792A-4756-B88B-E6714F809330}" presName="bgRect" presStyleLbl="bgShp" presStyleIdx="2" presStyleCnt="4"/>
      <dgm:spPr/>
    </dgm:pt>
    <dgm:pt modelId="{8D88C269-518D-45E2-AAE5-A5E74538C324}" type="pres">
      <dgm:prSet presAssocID="{D157A7F0-792A-4756-B88B-E6714F809330}"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n"/>
        </a:ext>
      </dgm:extLst>
    </dgm:pt>
    <dgm:pt modelId="{8B4E9EC8-6E08-481B-B3CE-C15091128128}" type="pres">
      <dgm:prSet presAssocID="{D157A7F0-792A-4756-B88B-E6714F809330}" presName="spaceRect" presStyleCnt="0"/>
      <dgm:spPr/>
    </dgm:pt>
    <dgm:pt modelId="{BE09D21C-A176-4FEF-99F2-FEF0EB64B3BE}" type="pres">
      <dgm:prSet presAssocID="{D157A7F0-792A-4756-B88B-E6714F809330}" presName="parTx" presStyleLbl="revTx" presStyleIdx="2" presStyleCnt="4">
        <dgm:presLayoutVars>
          <dgm:chMax val="0"/>
          <dgm:chPref val="0"/>
        </dgm:presLayoutVars>
      </dgm:prSet>
      <dgm:spPr/>
    </dgm:pt>
    <dgm:pt modelId="{793FC682-5A18-42AF-BA3B-3C15893B5BDE}" type="pres">
      <dgm:prSet presAssocID="{5FD496E6-CADA-4D55-87E8-43205F5852A5}" presName="sibTrans" presStyleCnt="0"/>
      <dgm:spPr/>
    </dgm:pt>
    <dgm:pt modelId="{0AA63A8C-AE1E-487F-A88F-E95A11AC507C}" type="pres">
      <dgm:prSet presAssocID="{5C3AAE1D-87E5-4EF6-B2F2-DE965235CDAB}" presName="compNode" presStyleCnt="0"/>
      <dgm:spPr/>
    </dgm:pt>
    <dgm:pt modelId="{303175FA-E7B0-47B9-8B1F-2121593B58DB}" type="pres">
      <dgm:prSet presAssocID="{5C3AAE1D-87E5-4EF6-B2F2-DE965235CDAB}" presName="bgRect" presStyleLbl="bgShp" presStyleIdx="3" presStyleCnt="4"/>
      <dgm:spPr/>
    </dgm:pt>
    <dgm:pt modelId="{4D51326C-FB17-4E7D-90E2-173569E9AE85}" type="pres">
      <dgm:prSet presAssocID="{5C3AAE1D-87E5-4EF6-B2F2-DE965235CDAB}"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Group"/>
        </a:ext>
      </dgm:extLst>
    </dgm:pt>
    <dgm:pt modelId="{C75A5747-DE3D-4C7C-8D7E-D59E653FE4A5}" type="pres">
      <dgm:prSet presAssocID="{5C3AAE1D-87E5-4EF6-B2F2-DE965235CDAB}" presName="spaceRect" presStyleCnt="0"/>
      <dgm:spPr/>
    </dgm:pt>
    <dgm:pt modelId="{BE9235F7-6283-4B1F-BD4F-5656BEC7CE7F}" type="pres">
      <dgm:prSet presAssocID="{5C3AAE1D-87E5-4EF6-B2F2-DE965235CDAB}" presName="parTx" presStyleLbl="revTx" presStyleIdx="3" presStyleCnt="4">
        <dgm:presLayoutVars>
          <dgm:chMax val="0"/>
          <dgm:chPref val="0"/>
        </dgm:presLayoutVars>
      </dgm:prSet>
      <dgm:spPr/>
    </dgm:pt>
  </dgm:ptLst>
  <dgm:cxnLst>
    <dgm:cxn modelId="{26988901-AE6B-4E2D-9A21-3A38024D2E82}" type="presOf" srcId="{5FB36DE5-A627-4D7B-9339-8A6E7686280E}" destId="{D1B41257-742E-4F99-A69F-8593D456C1B7}" srcOrd="0" destOrd="0" presId="urn:microsoft.com/office/officeart/2018/2/layout/IconVerticalSolidList"/>
    <dgm:cxn modelId="{7448876A-988A-4C38-BC1E-1264ED588C31}" type="presOf" srcId="{5C3AAE1D-87E5-4EF6-B2F2-DE965235CDAB}" destId="{BE9235F7-6283-4B1F-BD4F-5656BEC7CE7F}" srcOrd="0" destOrd="0" presId="urn:microsoft.com/office/officeart/2018/2/layout/IconVerticalSolidList"/>
    <dgm:cxn modelId="{38D5E54A-23C1-4E90-8602-B138B3395B9A}" srcId="{4E1D73DE-2312-4CF5-A8A5-B25265372B82}" destId="{5FB36DE5-A627-4D7B-9339-8A6E7686280E}" srcOrd="1" destOrd="0" parTransId="{3731F8B8-6B23-4DED-86C2-EC5671419E66}" sibTransId="{7380DFDD-9C63-4612-9141-2141D5F27D13}"/>
    <dgm:cxn modelId="{32C9C476-22AE-41EF-BE11-7CD1D1279F44}" type="presOf" srcId="{629CBD6A-4A25-4168-B558-A644E27B4F08}" destId="{7EE074DE-879B-49CB-B7B9-4CBACA582446}" srcOrd="0" destOrd="0" presId="urn:microsoft.com/office/officeart/2018/2/layout/IconVerticalSolidList"/>
    <dgm:cxn modelId="{9A5F1997-9252-437D-8AB2-BA470B41F685}" srcId="{4E1D73DE-2312-4CF5-A8A5-B25265372B82}" destId="{5C3AAE1D-87E5-4EF6-B2F2-DE965235CDAB}" srcOrd="3" destOrd="0" parTransId="{242A4735-9927-4C91-B71B-CC44D7A43E12}" sibTransId="{0FBA3529-7E05-4D1E-89F7-E189329AFB10}"/>
    <dgm:cxn modelId="{ABCFB09B-0440-427A-92BF-94FA0C411CCC}" type="presOf" srcId="{D157A7F0-792A-4756-B88B-E6714F809330}" destId="{BE09D21C-A176-4FEF-99F2-FEF0EB64B3BE}" srcOrd="0" destOrd="0" presId="urn:microsoft.com/office/officeart/2018/2/layout/IconVerticalSolidList"/>
    <dgm:cxn modelId="{C38FF4B6-0B99-4DFE-B68C-1A89EAC65B8E}" srcId="{4E1D73DE-2312-4CF5-A8A5-B25265372B82}" destId="{629CBD6A-4A25-4168-B558-A644E27B4F08}" srcOrd="0" destOrd="0" parTransId="{812BEFE2-A98D-46A2-A9F6-4B0DDDA2F065}" sibTransId="{1ED0C7E1-2922-42D0-ACA0-4ABA0F2D619C}"/>
    <dgm:cxn modelId="{E4576FE4-237A-41E2-8B84-FC4716A2D5C2}" type="presOf" srcId="{4E1D73DE-2312-4CF5-A8A5-B25265372B82}" destId="{626982CE-E208-4A00-A94E-944A38DF2ED7}" srcOrd="0" destOrd="0" presId="urn:microsoft.com/office/officeart/2018/2/layout/IconVerticalSolidList"/>
    <dgm:cxn modelId="{96D5FFEB-E206-427C-AC82-55B8C4A5607D}" srcId="{4E1D73DE-2312-4CF5-A8A5-B25265372B82}" destId="{D157A7F0-792A-4756-B88B-E6714F809330}" srcOrd="2" destOrd="0" parTransId="{00DDA21C-614F-47EC-9CCE-09B9D9930515}" sibTransId="{5FD496E6-CADA-4D55-87E8-43205F5852A5}"/>
    <dgm:cxn modelId="{8AE4DA82-C490-4DB1-AAA8-EDFA373195C9}" type="presParOf" srcId="{626982CE-E208-4A00-A94E-944A38DF2ED7}" destId="{E2DFEE5E-87C1-4AC8-8B5E-C33EBABC6FFB}" srcOrd="0" destOrd="0" presId="urn:microsoft.com/office/officeart/2018/2/layout/IconVerticalSolidList"/>
    <dgm:cxn modelId="{AE6C08DA-B1E8-4C6E-8CC1-D5692E182806}" type="presParOf" srcId="{E2DFEE5E-87C1-4AC8-8B5E-C33EBABC6FFB}" destId="{2105BEAA-0158-4DB4-8FE7-79AB32BE99FA}" srcOrd="0" destOrd="0" presId="urn:microsoft.com/office/officeart/2018/2/layout/IconVerticalSolidList"/>
    <dgm:cxn modelId="{42B1F2C9-74B1-4437-92B4-6B726A34A560}" type="presParOf" srcId="{E2DFEE5E-87C1-4AC8-8B5E-C33EBABC6FFB}" destId="{F1CF19B0-E843-427E-BF82-47FA7B2190BF}" srcOrd="1" destOrd="0" presId="urn:microsoft.com/office/officeart/2018/2/layout/IconVerticalSolidList"/>
    <dgm:cxn modelId="{42233025-925E-44BE-9580-FBA544CCDB2B}" type="presParOf" srcId="{E2DFEE5E-87C1-4AC8-8B5E-C33EBABC6FFB}" destId="{112518CB-DE18-4721-9440-2619A6E38222}" srcOrd="2" destOrd="0" presId="urn:microsoft.com/office/officeart/2018/2/layout/IconVerticalSolidList"/>
    <dgm:cxn modelId="{B7C6EDFA-49C9-460B-8C25-1D491B191081}" type="presParOf" srcId="{E2DFEE5E-87C1-4AC8-8B5E-C33EBABC6FFB}" destId="{7EE074DE-879B-49CB-B7B9-4CBACA582446}" srcOrd="3" destOrd="0" presId="urn:microsoft.com/office/officeart/2018/2/layout/IconVerticalSolidList"/>
    <dgm:cxn modelId="{67DA5371-40E1-49D2-B53C-02FCAB4A8603}" type="presParOf" srcId="{626982CE-E208-4A00-A94E-944A38DF2ED7}" destId="{D231F009-AC03-4DB2-8CDC-3645C1B5D2EE}" srcOrd="1" destOrd="0" presId="urn:microsoft.com/office/officeart/2018/2/layout/IconVerticalSolidList"/>
    <dgm:cxn modelId="{036781B3-DE4D-48C7-BC9C-BCCADB056D35}" type="presParOf" srcId="{626982CE-E208-4A00-A94E-944A38DF2ED7}" destId="{31346DCF-73A2-4957-8C85-08873A37E45A}" srcOrd="2" destOrd="0" presId="urn:microsoft.com/office/officeart/2018/2/layout/IconVerticalSolidList"/>
    <dgm:cxn modelId="{6158B12D-6614-45CF-9054-EF7CBF16C64F}" type="presParOf" srcId="{31346DCF-73A2-4957-8C85-08873A37E45A}" destId="{DDA46F5C-27DE-4016-AAC5-53C7CE92428B}" srcOrd="0" destOrd="0" presId="urn:microsoft.com/office/officeart/2018/2/layout/IconVerticalSolidList"/>
    <dgm:cxn modelId="{7CF06043-D131-49C7-BE60-CDB8C93DDAE1}" type="presParOf" srcId="{31346DCF-73A2-4957-8C85-08873A37E45A}" destId="{D88CD5B9-3071-47D2-947C-3F33684A0355}" srcOrd="1" destOrd="0" presId="urn:microsoft.com/office/officeart/2018/2/layout/IconVerticalSolidList"/>
    <dgm:cxn modelId="{B074BBCA-CEF3-4BDD-BD97-40E55E65DD70}" type="presParOf" srcId="{31346DCF-73A2-4957-8C85-08873A37E45A}" destId="{33513162-A5CE-4F52-8D83-E6B007C3DB86}" srcOrd="2" destOrd="0" presId="urn:microsoft.com/office/officeart/2018/2/layout/IconVerticalSolidList"/>
    <dgm:cxn modelId="{368877F0-F0F8-4D9D-AF09-BC9FE26AC2EB}" type="presParOf" srcId="{31346DCF-73A2-4957-8C85-08873A37E45A}" destId="{D1B41257-742E-4F99-A69F-8593D456C1B7}" srcOrd="3" destOrd="0" presId="urn:microsoft.com/office/officeart/2018/2/layout/IconVerticalSolidList"/>
    <dgm:cxn modelId="{877C85FE-D653-4A25-87E7-7DA28A2266A8}" type="presParOf" srcId="{626982CE-E208-4A00-A94E-944A38DF2ED7}" destId="{48659CF7-9E39-4333-9633-4B60DC4EF6FB}" srcOrd="3" destOrd="0" presId="urn:microsoft.com/office/officeart/2018/2/layout/IconVerticalSolidList"/>
    <dgm:cxn modelId="{E192827B-4998-47DB-8193-8DCF43BA0F82}" type="presParOf" srcId="{626982CE-E208-4A00-A94E-944A38DF2ED7}" destId="{601AB320-224B-4C56-9F0E-EB407101C985}" srcOrd="4" destOrd="0" presId="urn:microsoft.com/office/officeart/2018/2/layout/IconVerticalSolidList"/>
    <dgm:cxn modelId="{AB3379CD-7D06-4D7D-84D8-1F123BFF652E}" type="presParOf" srcId="{601AB320-224B-4C56-9F0E-EB407101C985}" destId="{5D8D780E-ADED-4A0D-A2B3-519342733AC9}" srcOrd="0" destOrd="0" presId="urn:microsoft.com/office/officeart/2018/2/layout/IconVerticalSolidList"/>
    <dgm:cxn modelId="{462A28B8-4A0B-4474-AFCA-D67235B67309}" type="presParOf" srcId="{601AB320-224B-4C56-9F0E-EB407101C985}" destId="{8D88C269-518D-45E2-AAE5-A5E74538C324}" srcOrd="1" destOrd="0" presId="urn:microsoft.com/office/officeart/2018/2/layout/IconVerticalSolidList"/>
    <dgm:cxn modelId="{233298BC-C617-4FA6-B1DB-9144B765C4F9}" type="presParOf" srcId="{601AB320-224B-4C56-9F0E-EB407101C985}" destId="{8B4E9EC8-6E08-481B-B3CE-C15091128128}" srcOrd="2" destOrd="0" presId="urn:microsoft.com/office/officeart/2018/2/layout/IconVerticalSolidList"/>
    <dgm:cxn modelId="{BA45F24E-257D-4247-9302-6E2D8E41D917}" type="presParOf" srcId="{601AB320-224B-4C56-9F0E-EB407101C985}" destId="{BE09D21C-A176-4FEF-99F2-FEF0EB64B3BE}" srcOrd="3" destOrd="0" presId="urn:microsoft.com/office/officeart/2018/2/layout/IconVerticalSolidList"/>
    <dgm:cxn modelId="{F0EC0F31-3450-45BF-B7C9-EFB588340DDD}" type="presParOf" srcId="{626982CE-E208-4A00-A94E-944A38DF2ED7}" destId="{793FC682-5A18-42AF-BA3B-3C15893B5BDE}" srcOrd="5" destOrd="0" presId="urn:microsoft.com/office/officeart/2018/2/layout/IconVerticalSolidList"/>
    <dgm:cxn modelId="{F6BB4F3A-3707-44EA-BBEA-59805846FBF7}" type="presParOf" srcId="{626982CE-E208-4A00-A94E-944A38DF2ED7}" destId="{0AA63A8C-AE1E-487F-A88F-E95A11AC507C}" srcOrd="6" destOrd="0" presId="urn:microsoft.com/office/officeart/2018/2/layout/IconVerticalSolidList"/>
    <dgm:cxn modelId="{E8D83F8B-1587-487C-9A8A-8566B660C354}" type="presParOf" srcId="{0AA63A8C-AE1E-487F-A88F-E95A11AC507C}" destId="{303175FA-E7B0-47B9-8B1F-2121593B58DB}" srcOrd="0" destOrd="0" presId="urn:microsoft.com/office/officeart/2018/2/layout/IconVerticalSolidList"/>
    <dgm:cxn modelId="{686AEFD4-0655-4BC5-B73A-D1666E37A3CB}" type="presParOf" srcId="{0AA63A8C-AE1E-487F-A88F-E95A11AC507C}" destId="{4D51326C-FB17-4E7D-90E2-173569E9AE85}" srcOrd="1" destOrd="0" presId="urn:microsoft.com/office/officeart/2018/2/layout/IconVerticalSolidList"/>
    <dgm:cxn modelId="{D2B822A8-A0F5-4DF1-A0B5-983EB8281F92}" type="presParOf" srcId="{0AA63A8C-AE1E-487F-A88F-E95A11AC507C}" destId="{C75A5747-DE3D-4C7C-8D7E-D59E653FE4A5}" srcOrd="2" destOrd="0" presId="urn:microsoft.com/office/officeart/2018/2/layout/IconVerticalSolidList"/>
    <dgm:cxn modelId="{B7A671CD-0DA0-4D76-82D2-836EB4875B13}" type="presParOf" srcId="{0AA63A8C-AE1E-487F-A88F-E95A11AC507C}" destId="{BE9235F7-6283-4B1F-BD4F-5656BEC7CE7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22CC84-2E77-4AC2-A228-6FED45E1E89E}"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05E23B91-7E19-4D49-BD32-78752056C55A}">
      <dgm:prSet/>
      <dgm:spPr/>
      <dgm:t>
        <a:bodyPr/>
        <a:lstStyle/>
        <a:p>
          <a:pPr>
            <a:lnSpc>
              <a:spcPct val="100000"/>
            </a:lnSpc>
          </a:pPr>
          <a:r>
            <a:rPr lang="en-US" dirty="0"/>
            <a:t>School Nurses</a:t>
          </a:r>
        </a:p>
      </dgm:t>
    </dgm:pt>
    <dgm:pt modelId="{2ADE1998-9220-432A-B2ED-16844A3C58C7}" type="parTrans" cxnId="{6DD17C36-88CE-41FC-931A-3D1EBF241391}">
      <dgm:prSet/>
      <dgm:spPr/>
      <dgm:t>
        <a:bodyPr/>
        <a:lstStyle/>
        <a:p>
          <a:endParaRPr lang="en-US"/>
        </a:p>
      </dgm:t>
    </dgm:pt>
    <dgm:pt modelId="{B1A8DE30-615E-4FCA-BD4E-D5F3F2BECC26}" type="sibTrans" cxnId="{6DD17C36-88CE-41FC-931A-3D1EBF241391}">
      <dgm:prSet/>
      <dgm:spPr/>
      <dgm:t>
        <a:bodyPr/>
        <a:lstStyle/>
        <a:p>
          <a:endParaRPr lang="en-US"/>
        </a:p>
      </dgm:t>
    </dgm:pt>
    <dgm:pt modelId="{B8C9803B-7889-4AE2-9C96-AE3CF8D42268}">
      <dgm:prSet/>
      <dgm:spPr/>
      <dgm:t>
        <a:bodyPr/>
        <a:lstStyle/>
        <a:p>
          <a:pPr>
            <a:lnSpc>
              <a:spcPct val="100000"/>
            </a:lnSpc>
          </a:pPr>
          <a:r>
            <a:rPr lang="en-US" dirty="0"/>
            <a:t>School Mental Health Professionals</a:t>
          </a:r>
        </a:p>
      </dgm:t>
    </dgm:pt>
    <dgm:pt modelId="{74FF97EB-E9A9-413E-B20C-C8B0BB58F79F}" type="parTrans" cxnId="{7071DD85-CF08-4F1B-9B65-F51C02FDA375}">
      <dgm:prSet/>
      <dgm:spPr/>
      <dgm:t>
        <a:bodyPr/>
        <a:lstStyle/>
        <a:p>
          <a:endParaRPr lang="en-US"/>
        </a:p>
      </dgm:t>
    </dgm:pt>
    <dgm:pt modelId="{B1F3D60C-36C9-46A1-875D-F17FA6AB5CB9}" type="sibTrans" cxnId="{7071DD85-CF08-4F1B-9B65-F51C02FDA375}">
      <dgm:prSet/>
      <dgm:spPr/>
      <dgm:t>
        <a:bodyPr/>
        <a:lstStyle/>
        <a:p>
          <a:endParaRPr lang="en-US"/>
        </a:p>
      </dgm:t>
    </dgm:pt>
    <dgm:pt modelId="{A869D3D9-FBB8-4F16-AAF0-CFA368D8DA25}">
      <dgm:prSet/>
      <dgm:spPr/>
      <dgm:t>
        <a:bodyPr/>
        <a:lstStyle/>
        <a:p>
          <a:pPr>
            <a:lnSpc>
              <a:spcPct val="100000"/>
            </a:lnSpc>
          </a:pPr>
          <a:r>
            <a:rPr lang="en-US" dirty="0"/>
            <a:t>Educators</a:t>
          </a:r>
        </a:p>
      </dgm:t>
    </dgm:pt>
    <dgm:pt modelId="{69B57F29-82BA-44B7-8E02-E61FD32A1315}" type="parTrans" cxnId="{B8AA6B37-9AD9-4B1A-B6DD-9D5A64924A64}">
      <dgm:prSet/>
      <dgm:spPr/>
      <dgm:t>
        <a:bodyPr/>
        <a:lstStyle/>
        <a:p>
          <a:endParaRPr lang="en-US"/>
        </a:p>
      </dgm:t>
    </dgm:pt>
    <dgm:pt modelId="{A1DAD763-9FB5-44BE-BD28-E10273865992}" type="sibTrans" cxnId="{B8AA6B37-9AD9-4B1A-B6DD-9D5A64924A64}">
      <dgm:prSet/>
      <dgm:spPr/>
      <dgm:t>
        <a:bodyPr/>
        <a:lstStyle/>
        <a:p>
          <a:endParaRPr lang="en-US"/>
        </a:p>
      </dgm:t>
    </dgm:pt>
    <dgm:pt modelId="{8BD6D159-B492-4F8D-9338-452E20FAF538}">
      <dgm:prSet/>
      <dgm:spPr/>
      <dgm:t>
        <a:bodyPr/>
        <a:lstStyle/>
        <a:p>
          <a:pPr>
            <a:lnSpc>
              <a:spcPct val="100000"/>
            </a:lnSpc>
          </a:pPr>
          <a:r>
            <a:rPr lang="en-US" dirty="0"/>
            <a:t>Anyone else?</a:t>
          </a:r>
        </a:p>
      </dgm:t>
    </dgm:pt>
    <dgm:pt modelId="{60E1FE04-E7F9-4284-974C-CE5146EE9382}" type="parTrans" cxnId="{F81D8083-8AE8-4F28-9A31-6C80EF060779}">
      <dgm:prSet/>
      <dgm:spPr/>
      <dgm:t>
        <a:bodyPr/>
        <a:lstStyle/>
        <a:p>
          <a:endParaRPr lang="en-US"/>
        </a:p>
      </dgm:t>
    </dgm:pt>
    <dgm:pt modelId="{7DD6BF0D-6ED3-4785-8E15-480B4627379A}" type="sibTrans" cxnId="{F81D8083-8AE8-4F28-9A31-6C80EF060779}">
      <dgm:prSet/>
      <dgm:spPr/>
      <dgm:t>
        <a:bodyPr/>
        <a:lstStyle/>
        <a:p>
          <a:endParaRPr lang="en-US"/>
        </a:p>
      </dgm:t>
    </dgm:pt>
    <dgm:pt modelId="{2A235717-CB00-4F72-9A91-99438DC7F09B}" type="pres">
      <dgm:prSet presAssocID="{B722CC84-2E77-4AC2-A228-6FED45E1E89E}" presName="root" presStyleCnt="0">
        <dgm:presLayoutVars>
          <dgm:dir/>
          <dgm:resizeHandles val="exact"/>
        </dgm:presLayoutVars>
      </dgm:prSet>
      <dgm:spPr/>
    </dgm:pt>
    <dgm:pt modelId="{43AAAF7B-C783-46C4-9C11-2A3A845AB892}" type="pres">
      <dgm:prSet presAssocID="{05E23B91-7E19-4D49-BD32-78752056C55A}" presName="compNode" presStyleCnt="0"/>
      <dgm:spPr/>
    </dgm:pt>
    <dgm:pt modelId="{9DD73DE0-1CC2-44D3-A02B-8FDF71305588}" type="pres">
      <dgm:prSet presAssocID="{05E23B91-7E19-4D49-BD32-78752056C55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s"/>
        </a:ext>
      </dgm:extLst>
    </dgm:pt>
    <dgm:pt modelId="{5E221874-F1C9-4065-B3EE-F367877D4B00}" type="pres">
      <dgm:prSet presAssocID="{05E23B91-7E19-4D49-BD32-78752056C55A}" presName="spaceRect" presStyleCnt="0"/>
      <dgm:spPr/>
    </dgm:pt>
    <dgm:pt modelId="{C866A950-BC6B-4C2E-8E93-00B8CCFC56E0}" type="pres">
      <dgm:prSet presAssocID="{05E23B91-7E19-4D49-BD32-78752056C55A}" presName="textRect" presStyleLbl="revTx" presStyleIdx="0" presStyleCnt="4">
        <dgm:presLayoutVars>
          <dgm:chMax val="1"/>
          <dgm:chPref val="1"/>
        </dgm:presLayoutVars>
      </dgm:prSet>
      <dgm:spPr/>
    </dgm:pt>
    <dgm:pt modelId="{561CF6FB-D07F-4BA8-9946-B430934DC2DF}" type="pres">
      <dgm:prSet presAssocID="{B1A8DE30-615E-4FCA-BD4E-D5F3F2BECC26}" presName="sibTrans" presStyleCnt="0"/>
      <dgm:spPr/>
    </dgm:pt>
    <dgm:pt modelId="{048D998A-EFEB-4018-9DA6-83FBE284938B}" type="pres">
      <dgm:prSet presAssocID="{B8C9803B-7889-4AE2-9C96-AE3CF8D42268}" presName="compNode" presStyleCnt="0"/>
      <dgm:spPr/>
    </dgm:pt>
    <dgm:pt modelId="{1BD311A9-32DC-4453-B0FC-4E44CBEB2986}" type="pres">
      <dgm:prSet presAssocID="{B8C9803B-7889-4AE2-9C96-AE3CF8D4226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BBDF0AC8-0DB7-47F2-9339-2A1658FEDFBA}" type="pres">
      <dgm:prSet presAssocID="{B8C9803B-7889-4AE2-9C96-AE3CF8D42268}" presName="spaceRect" presStyleCnt="0"/>
      <dgm:spPr/>
    </dgm:pt>
    <dgm:pt modelId="{63BDA3BC-7569-43CE-8839-8D4494BBE7F4}" type="pres">
      <dgm:prSet presAssocID="{B8C9803B-7889-4AE2-9C96-AE3CF8D42268}" presName="textRect" presStyleLbl="revTx" presStyleIdx="1" presStyleCnt="4">
        <dgm:presLayoutVars>
          <dgm:chMax val="1"/>
          <dgm:chPref val="1"/>
        </dgm:presLayoutVars>
      </dgm:prSet>
      <dgm:spPr/>
    </dgm:pt>
    <dgm:pt modelId="{61F94464-3C1A-4CB6-B739-67B2B4D9A16B}" type="pres">
      <dgm:prSet presAssocID="{B1F3D60C-36C9-46A1-875D-F17FA6AB5CB9}" presName="sibTrans" presStyleCnt="0"/>
      <dgm:spPr/>
    </dgm:pt>
    <dgm:pt modelId="{6EF22AF1-F971-4C5B-B459-0FED1F82E342}" type="pres">
      <dgm:prSet presAssocID="{A869D3D9-FBB8-4F16-AAF0-CFA368D8DA25}" presName="compNode" presStyleCnt="0"/>
      <dgm:spPr/>
    </dgm:pt>
    <dgm:pt modelId="{FE3D8912-00A0-4858-8B0C-9D799F1EFB52}" type="pres">
      <dgm:prSet presAssocID="{A869D3D9-FBB8-4F16-AAF0-CFA368D8DA25}"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Group success with solid fill"/>
        </a:ext>
      </dgm:extLst>
    </dgm:pt>
    <dgm:pt modelId="{4A38BAE8-0652-42F3-A75B-66F2AF23A7F3}" type="pres">
      <dgm:prSet presAssocID="{A869D3D9-FBB8-4F16-AAF0-CFA368D8DA25}" presName="spaceRect" presStyleCnt="0"/>
      <dgm:spPr/>
    </dgm:pt>
    <dgm:pt modelId="{B5AA2FD4-F4D4-40EF-BD24-6F0E0D08DA33}" type="pres">
      <dgm:prSet presAssocID="{A869D3D9-FBB8-4F16-AAF0-CFA368D8DA25}" presName="textRect" presStyleLbl="revTx" presStyleIdx="2" presStyleCnt="4">
        <dgm:presLayoutVars>
          <dgm:chMax val="1"/>
          <dgm:chPref val="1"/>
        </dgm:presLayoutVars>
      </dgm:prSet>
      <dgm:spPr/>
    </dgm:pt>
    <dgm:pt modelId="{977CA989-CC7D-4418-903A-DF4226096D13}" type="pres">
      <dgm:prSet presAssocID="{A1DAD763-9FB5-44BE-BD28-E10273865992}" presName="sibTrans" presStyleCnt="0"/>
      <dgm:spPr/>
    </dgm:pt>
    <dgm:pt modelId="{86F8824A-A75D-4681-8108-A6BF29C873D9}" type="pres">
      <dgm:prSet presAssocID="{8BD6D159-B492-4F8D-9338-452E20FAF538}" presName="compNode" presStyleCnt="0"/>
      <dgm:spPr/>
    </dgm:pt>
    <dgm:pt modelId="{E259210D-F8CD-466B-8EAA-B624BAF4DE4C}" type="pres">
      <dgm:prSet presAssocID="{8BD6D159-B492-4F8D-9338-452E20FAF538}"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Hero Female with solid fill"/>
        </a:ext>
      </dgm:extLst>
    </dgm:pt>
    <dgm:pt modelId="{3B84F594-A929-454E-A2AA-5BAF3A901856}" type="pres">
      <dgm:prSet presAssocID="{8BD6D159-B492-4F8D-9338-452E20FAF538}" presName="spaceRect" presStyleCnt="0"/>
      <dgm:spPr/>
    </dgm:pt>
    <dgm:pt modelId="{ADEF8316-8D02-4E1C-91F3-9EFFC05CEFD6}" type="pres">
      <dgm:prSet presAssocID="{8BD6D159-B492-4F8D-9338-452E20FAF538}" presName="textRect" presStyleLbl="revTx" presStyleIdx="3" presStyleCnt="4">
        <dgm:presLayoutVars>
          <dgm:chMax val="1"/>
          <dgm:chPref val="1"/>
        </dgm:presLayoutVars>
      </dgm:prSet>
      <dgm:spPr/>
    </dgm:pt>
  </dgm:ptLst>
  <dgm:cxnLst>
    <dgm:cxn modelId="{8FFB1005-5D95-4726-AB91-6D2D0DD94685}" type="presOf" srcId="{8BD6D159-B492-4F8D-9338-452E20FAF538}" destId="{ADEF8316-8D02-4E1C-91F3-9EFFC05CEFD6}" srcOrd="0" destOrd="0" presId="urn:microsoft.com/office/officeart/2018/2/layout/IconLabelList"/>
    <dgm:cxn modelId="{6DD17C36-88CE-41FC-931A-3D1EBF241391}" srcId="{B722CC84-2E77-4AC2-A228-6FED45E1E89E}" destId="{05E23B91-7E19-4D49-BD32-78752056C55A}" srcOrd="0" destOrd="0" parTransId="{2ADE1998-9220-432A-B2ED-16844A3C58C7}" sibTransId="{B1A8DE30-615E-4FCA-BD4E-D5F3F2BECC26}"/>
    <dgm:cxn modelId="{B8AA6B37-9AD9-4B1A-B6DD-9D5A64924A64}" srcId="{B722CC84-2E77-4AC2-A228-6FED45E1E89E}" destId="{A869D3D9-FBB8-4F16-AAF0-CFA368D8DA25}" srcOrd="2" destOrd="0" parTransId="{69B57F29-82BA-44B7-8E02-E61FD32A1315}" sibTransId="{A1DAD763-9FB5-44BE-BD28-E10273865992}"/>
    <dgm:cxn modelId="{B4474045-B724-4A06-822A-751B3DE5E6A6}" type="presOf" srcId="{B722CC84-2E77-4AC2-A228-6FED45E1E89E}" destId="{2A235717-CB00-4F72-9A91-99438DC7F09B}" srcOrd="0" destOrd="0" presId="urn:microsoft.com/office/officeart/2018/2/layout/IconLabelList"/>
    <dgm:cxn modelId="{F81D8083-8AE8-4F28-9A31-6C80EF060779}" srcId="{B722CC84-2E77-4AC2-A228-6FED45E1E89E}" destId="{8BD6D159-B492-4F8D-9338-452E20FAF538}" srcOrd="3" destOrd="0" parTransId="{60E1FE04-E7F9-4284-974C-CE5146EE9382}" sibTransId="{7DD6BF0D-6ED3-4785-8E15-480B4627379A}"/>
    <dgm:cxn modelId="{7071DD85-CF08-4F1B-9B65-F51C02FDA375}" srcId="{B722CC84-2E77-4AC2-A228-6FED45E1E89E}" destId="{B8C9803B-7889-4AE2-9C96-AE3CF8D42268}" srcOrd="1" destOrd="0" parTransId="{74FF97EB-E9A9-413E-B20C-C8B0BB58F79F}" sibTransId="{B1F3D60C-36C9-46A1-875D-F17FA6AB5CB9}"/>
    <dgm:cxn modelId="{CD8DB0AF-0CC2-44DC-B620-E85637F7EB23}" type="presOf" srcId="{A869D3D9-FBB8-4F16-AAF0-CFA368D8DA25}" destId="{B5AA2FD4-F4D4-40EF-BD24-6F0E0D08DA33}" srcOrd="0" destOrd="0" presId="urn:microsoft.com/office/officeart/2018/2/layout/IconLabelList"/>
    <dgm:cxn modelId="{9EE0B9B4-7267-433B-B3CA-2C18CE68123B}" type="presOf" srcId="{B8C9803B-7889-4AE2-9C96-AE3CF8D42268}" destId="{63BDA3BC-7569-43CE-8839-8D4494BBE7F4}" srcOrd="0" destOrd="0" presId="urn:microsoft.com/office/officeart/2018/2/layout/IconLabelList"/>
    <dgm:cxn modelId="{F8685EC1-DAFC-42A4-8076-5F3E018920AF}" type="presOf" srcId="{05E23B91-7E19-4D49-BD32-78752056C55A}" destId="{C866A950-BC6B-4C2E-8E93-00B8CCFC56E0}" srcOrd="0" destOrd="0" presId="urn:microsoft.com/office/officeart/2018/2/layout/IconLabelList"/>
    <dgm:cxn modelId="{C5546380-531E-4F57-A6F0-9F56C3E53748}" type="presParOf" srcId="{2A235717-CB00-4F72-9A91-99438DC7F09B}" destId="{43AAAF7B-C783-46C4-9C11-2A3A845AB892}" srcOrd="0" destOrd="0" presId="urn:microsoft.com/office/officeart/2018/2/layout/IconLabelList"/>
    <dgm:cxn modelId="{19DD87EB-193D-4A8E-AADC-A579D2420DF2}" type="presParOf" srcId="{43AAAF7B-C783-46C4-9C11-2A3A845AB892}" destId="{9DD73DE0-1CC2-44D3-A02B-8FDF71305588}" srcOrd="0" destOrd="0" presId="urn:microsoft.com/office/officeart/2018/2/layout/IconLabelList"/>
    <dgm:cxn modelId="{4FB5A6BA-D1DD-4D68-86E8-9DBC5D3DC7E6}" type="presParOf" srcId="{43AAAF7B-C783-46C4-9C11-2A3A845AB892}" destId="{5E221874-F1C9-4065-B3EE-F367877D4B00}" srcOrd="1" destOrd="0" presId="urn:microsoft.com/office/officeart/2018/2/layout/IconLabelList"/>
    <dgm:cxn modelId="{E92506F1-0161-4EDA-BF8F-CF9A8261C989}" type="presParOf" srcId="{43AAAF7B-C783-46C4-9C11-2A3A845AB892}" destId="{C866A950-BC6B-4C2E-8E93-00B8CCFC56E0}" srcOrd="2" destOrd="0" presId="urn:microsoft.com/office/officeart/2018/2/layout/IconLabelList"/>
    <dgm:cxn modelId="{E17B831D-76A2-4524-B7D0-6BF302EF6B06}" type="presParOf" srcId="{2A235717-CB00-4F72-9A91-99438DC7F09B}" destId="{561CF6FB-D07F-4BA8-9946-B430934DC2DF}" srcOrd="1" destOrd="0" presId="urn:microsoft.com/office/officeart/2018/2/layout/IconLabelList"/>
    <dgm:cxn modelId="{E01E2400-A7D0-491A-B4E2-21ADD020CB93}" type="presParOf" srcId="{2A235717-CB00-4F72-9A91-99438DC7F09B}" destId="{048D998A-EFEB-4018-9DA6-83FBE284938B}" srcOrd="2" destOrd="0" presId="urn:microsoft.com/office/officeart/2018/2/layout/IconLabelList"/>
    <dgm:cxn modelId="{DD99968E-115D-49DD-AE8F-7F0824408349}" type="presParOf" srcId="{048D998A-EFEB-4018-9DA6-83FBE284938B}" destId="{1BD311A9-32DC-4453-B0FC-4E44CBEB2986}" srcOrd="0" destOrd="0" presId="urn:microsoft.com/office/officeart/2018/2/layout/IconLabelList"/>
    <dgm:cxn modelId="{1518D48E-D0CB-4E6A-A829-D9E4C9B1234F}" type="presParOf" srcId="{048D998A-EFEB-4018-9DA6-83FBE284938B}" destId="{BBDF0AC8-0DB7-47F2-9339-2A1658FEDFBA}" srcOrd="1" destOrd="0" presId="urn:microsoft.com/office/officeart/2018/2/layout/IconLabelList"/>
    <dgm:cxn modelId="{806778ED-329A-4E24-93FD-4317E6982FD4}" type="presParOf" srcId="{048D998A-EFEB-4018-9DA6-83FBE284938B}" destId="{63BDA3BC-7569-43CE-8839-8D4494BBE7F4}" srcOrd="2" destOrd="0" presId="urn:microsoft.com/office/officeart/2018/2/layout/IconLabelList"/>
    <dgm:cxn modelId="{DAD034B0-980C-450D-A8ED-19DFCBDDEAAF}" type="presParOf" srcId="{2A235717-CB00-4F72-9A91-99438DC7F09B}" destId="{61F94464-3C1A-4CB6-B739-67B2B4D9A16B}" srcOrd="3" destOrd="0" presId="urn:microsoft.com/office/officeart/2018/2/layout/IconLabelList"/>
    <dgm:cxn modelId="{5223599B-BC3D-4538-9643-E57C532CA0DF}" type="presParOf" srcId="{2A235717-CB00-4F72-9A91-99438DC7F09B}" destId="{6EF22AF1-F971-4C5B-B459-0FED1F82E342}" srcOrd="4" destOrd="0" presId="urn:microsoft.com/office/officeart/2018/2/layout/IconLabelList"/>
    <dgm:cxn modelId="{042FE312-509E-4C39-A414-A294C0FC1244}" type="presParOf" srcId="{6EF22AF1-F971-4C5B-B459-0FED1F82E342}" destId="{FE3D8912-00A0-4858-8B0C-9D799F1EFB52}" srcOrd="0" destOrd="0" presId="urn:microsoft.com/office/officeart/2018/2/layout/IconLabelList"/>
    <dgm:cxn modelId="{2EDD749E-5CF7-4AA1-9926-0E0869D6D100}" type="presParOf" srcId="{6EF22AF1-F971-4C5B-B459-0FED1F82E342}" destId="{4A38BAE8-0652-42F3-A75B-66F2AF23A7F3}" srcOrd="1" destOrd="0" presId="urn:microsoft.com/office/officeart/2018/2/layout/IconLabelList"/>
    <dgm:cxn modelId="{4C5A3C5D-A77F-46B2-A95A-75757B4D4ABA}" type="presParOf" srcId="{6EF22AF1-F971-4C5B-B459-0FED1F82E342}" destId="{B5AA2FD4-F4D4-40EF-BD24-6F0E0D08DA33}" srcOrd="2" destOrd="0" presId="urn:microsoft.com/office/officeart/2018/2/layout/IconLabelList"/>
    <dgm:cxn modelId="{47BBF711-E438-4B32-B8DC-39BE91A4C742}" type="presParOf" srcId="{2A235717-CB00-4F72-9A91-99438DC7F09B}" destId="{977CA989-CC7D-4418-903A-DF4226096D13}" srcOrd="5" destOrd="0" presId="urn:microsoft.com/office/officeart/2018/2/layout/IconLabelList"/>
    <dgm:cxn modelId="{107D35D7-ACA1-478C-875E-0C9C115764E4}" type="presParOf" srcId="{2A235717-CB00-4F72-9A91-99438DC7F09B}" destId="{86F8824A-A75D-4681-8108-A6BF29C873D9}" srcOrd="6" destOrd="0" presId="urn:microsoft.com/office/officeart/2018/2/layout/IconLabelList"/>
    <dgm:cxn modelId="{52FAA202-3585-4A27-AB8E-93F986CB53C0}" type="presParOf" srcId="{86F8824A-A75D-4681-8108-A6BF29C873D9}" destId="{E259210D-F8CD-466B-8EAA-B624BAF4DE4C}" srcOrd="0" destOrd="0" presId="urn:microsoft.com/office/officeart/2018/2/layout/IconLabelList"/>
    <dgm:cxn modelId="{5CDC9C85-A7EA-4423-A99F-C43F5BD943F9}" type="presParOf" srcId="{86F8824A-A75D-4681-8108-A6BF29C873D9}" destId="{3B84F594-A929-454E-A2AA-5BAF3A901856}" srcOrd="1" destOrd="0" presId="urn:microsoft.com/office/officeart/2018/2/layout/IconLabelList"/>
    <dgm:cxn modelId="{307B81BB-B38E-4E8B-BA64-F61A81AAE439}" type="presParOf" srcId="{86F8824A-A75D-4681-8108-A6BF29C873D9}" destId="{ADEF8316-8D02-4E1C-91F3-9EFFC05CEFD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F6CE0D-3561-4DC2-B22A-4829DBC64552}" type="doc">
      <dgm:prSet loTypeId="urn:microsoft.com/office/officeart/2005/8/layout/pList1" loCatId="list" qsTypeId="urn:microsoft.com/office/officeart/2005/8/quickstyle/simple1" qsCatId="simple" csTypeId="urn:microsoft.com/office/officeart/2005/8/colors/colorful1" csCatId="colorful" phldr="1"/>
      <dgm:spPr/>
      <dgm:t>
        <a:bodyPr/>
        <a:lstStyle/>
        <a:p>
          <a:endParaRPr lang="en-US"/>
        </a:p>
      </dgm:t>
    </dgm:pt>
    <dgm:pt modelId="{660E97FB-9482-48E0-8135-C0215243814F}">
      <dgm:prSet phldrT="[Text]"/>
      <dgm:spPr/>
      <dgm:t>
        <a:bodyPr/>
        <a:lstStyle/>
        <a:p>
          <a:r>
            <a:rPr lang="en-US" b="0" i="0" dirty="0">
              <a:effectLst/>
              <a:latin typeface="ivyjournal"/>
            </a:rPr>
            <a:t>Social support from colleagues, family members, and friends</a:t>
          </a:r>
          <a:endParaRPr lang="en-US" dirty="0"/>
        </a:p>
      </dgm:t>
    </dgm:pt>
    <dgm:pt modelId="{1133BD45-3D7D-400C-A31A-D54FBC240CAA}" type="parTrans" cxnId="{232FBC5C-D17D-4D27-9908-6203D074C4F3}">
      <dgm:prSet/>
      <dgm:spPr/>
      <dgm:t>
        <a:bodyPr/>
        <a:lstStyle/>
        <a:p>
          <a:endParaRPr lang="en-US"/>
        </a:p>
      </dgm:t>
    </dgm:pt>
    <dgm:pt modelId="{CAB808DF-5D22-47A7-A2CA-9887011FD034}" type="sibTrans" cxnId="{232FBC5C-D17D-4D27-9908-6203D074C4F3}">
      <dgm:prSet/>
      <dgm:spPr/>
      <dgm:t>
        <a:bodyPr/>
        <a:lstStyle/>
        <a:p>
          <a:endParaRPr lang="en-US"/>
        </a:p>
      </dgm:t>
    </dgm:pt>
    <dgm:pt modelId="{4295829F-CD22-43D1-A9D0-2282CAC2DA68}">
      <dgm:prSet/>
      <dgm:spPr/>
      <dgm:t>
        <a:bodyPr/>
        <a:lstStyle/>
        <a:p>
          <a:r>
            <a:rPr lang="en-US" b="0" i="0" dirty="0">
              <a:effectLst/>
              <a:latin typeface="ivyjournal"/>
            </a:rPr>
            <a:t>Self-defined boundaries for work-life balance </a:t>
          </a:r>
        </a:p>
      </dgm:t>
    </dgm:pt>
    <dgm:pt modelId="{171051D2-D5CB-4227-8B52-054626B2FC48}" type="parTrans" cxnId="{09A31C47-97F2-4633-B874-D4DFC33E8034}">
      <dgm:prSet/>
      <dgm:spPr/>
      <dgm:t>
        <a:bodyPr/>
        <a:lstStyle/>
        <a:p>
          <a:endParaRPr lang="en-US"/>
        </a:p>
      </dgm:t>
    </dgm:pt>
    <dgm:pt modelId="{3DA2F740-6562-4713-AFA8-CB184FEDE59F}" type="sibTrans" cxnId="{09A31C47-97F2-4633-B874-D4DFC33E8034}">
      <dgm:prSet/>
      <dgm:spPr/>
      <dgm:t>
        <a:bodyPr/>
        <a:lstStyle/>
        <a:p>
          <a:endParaRPr lang="en-US"/>
        </a:p>
      </dgm:t>
    </dgm:pt>
    <dgm:pt modelId="{6C409358-49A4-4A55-B4DF-6455EB6F3473}">
      <dgm:prSet/>
      <dgm:spPr/>
      <dgm:t>
        <a:bodyPr/>
        <a:lstStyle/>
        <a:p>
          <a:r>
            <a:rPr lang="en-US" dirty="0">
              <a:latin typeface="ivyjournal"/>
            </a:rPr>
            <a:t>Prioritize </a:t>
          </a:r>
          <a:r>
            <a:rPr lang="en-US" b="0" i="0" dirty="0">
              <a:effectLst/>
              <a:latin typeface="ivyjournal"/>
            </a:rPr>
            <a:t>individual wellness activities</a:t>
          </a:r>
        </a:p>
      </dgm:t>
    </dgm:pt>
    <dgm:pt modelId="{999C186A-E7C7-450C-91F5-03D775CD4E7F}" type="parTrans" cxnId="{7B1E6F84-CE14-4920-9D42-5E7326CC7619}">
      <dgm:prSet/>
      <dgm:spPr/>
      <dgm:t>
        <a:bodyPr/>
        <a:lstStyle/>
        <a:p>
          <a:endParaRPr lang="en-US"/>
        </a:p>
      </dgm:t>
    </dgm:pt>
    <dgm:pt modelId="{77E3AC4B-192C-46C9-9B77-627E340F5656}" type="sibTrans" cxnId="{7B1E6F84-CE14-4920-9D42-5E7326CC7619}">
      <dgm:prSet/>
      <dgm:spPr/>
      <dgm:t>
        <a:bodyPr/>
        <a:lstStyle/>
        <a:p>
          <a:endParaRPr lang="en-US"/>
        </a:p>
      </dgm:t>
    </dgm:pt>
    <dgm:pt modelId="{67758FD5-B33A-4018-83FA-9ED845A58C0A}" type="pres">
      <dgm:prSet presAssocID="{77F6CE0D-3561-4DC2-B22A-4829DBC64552}" presName="Name0" presStyleCnt="0">
        <dgm:presLayoutVars>
          <dgm:dir/>
          <dgm:resizeHandles val="exact"/>
        </dgm:presLayoutVars>
      </dgm:prSet>
      <dgm:spPr/>
    </dgm:pt>
    <dgm:pt modelId="{0043E21C-3382-4B98-9912-C974EA60F24F}" type="pres">
      <dgm:prSet presAssocID="{660E97FB-9482-48E0-8135-C0215243814F}" presName="compNode" presStyleCnt="0"/>
      <dgm:spPr/>
    </dgm:pt>
    <dgm:pt modelId="{33776045-0E5A-46C5-9EE1-976EFB0DC60D}" type="pres">
      <dgm:prSet presAssocID="{660E97FB-9482-48E0-8135-C0215243814F}" presName="pictRect" presStyleLbl="node1" presStyleIdx="0" presStyleCnt="3" custScaleX="75783" custScaleY="75783"/>
      <dgm:spPr>
        <a:blipFill>
          <a:blip xmlns:r="http://schemas.openxmlformats.org/officeDocument/2006/relationships" r:embed="rId1">
            <a:extLst>
              <a:ext uri="{96DAC541-7B7A-43D3-8B79-37D633B846F1}">
                <asvg:svgBlip xmlns:asvg="http://schemas.microsoft.com/office/drawing/2016/SVG/main" r:embed="rId2"/>
              </a:ext>
            </a:extLst>
          </a:blip>
          <a:srcRect/>
          <a:stretch>
            <a:fillRect t="-23000" b="-23000"/>
          </a:stretch>
        </a:blipFill>
      </dgm:spPr>
      <dgm:extLst>
        <a:ext uri="{E40237B7-FDA0-4F09-8148-C483321AD2D9}">
          <dgm14:cNvPr xmlns:dgm14="http://schemas.microsoft.com/office/drawing/2010/diagram" id="0" name="" descr="Connections with solid fill"/>
        </a:ext>
      </dgm:extLst>
    </dgm:pt>
    <dgm:pt modelId="{34F21256-1991-47CE-B27D-11CFCC740219}" type="pres">
      <dgm:prSet presAssocID="{660E97FB-9482-48E0-8135-C0215243814F}" presName="textRect" presStyleLbl="revTx" presStyleIdx="0" presStyleCnt="3">
        <dgm:presLayoutVars>
          <dgm:bulletEnabled val="1"/>
        </dgm:presLayoutVars>
      </dgm:prSet>
      <dgm:spPr/>
    </dgm:pt>
    <dgm:pt modelId="{8D4AB3AD-5B19-427A-B684-E882F45958B8}" type="pres">
      <dgm:prSet presAssocID="{CAB808DF-5D22-47A7-A2CA-9887011FD034}" presName="sibTrans" presStyleLbl="sibTrans2D1" presStyleIdx="0" presStyleCnt="0"/>
      <dgm:spPr/>
    </dgm:pt>
    <dgm:pt modelId="{C7AF6056-3465-4690-AFAD-BAEF4BDEB829}" type="pres">
      <dgm:prSet presAssocID="{4295829F-CD22-43D1-A9D0-2282CAC2DA68}" presName="compNode" presStyleCnt="0"/>
      <dgm:spPr/>
    </dgm:pt>
    <dgm:pt modelId="{6FD637FA-DDC3-4D0E-9929-AE2E8D0F4384}" type="pres">
      <dgm:prSet presAssocID="{4295829F-CD22-43D1-A9D0-2282CAC2DA68}" presName="pictRect" presStyleLbl="node1" presStyleIdx="1" presStyleCnt="3" custScaleX="75783" custScaleY="75783"/>
      <dgm:spPr>
        <a:blipFill>
          <a:blip xmlns:r="http://schemas.openxmlformats.org/officeDocument/2006/relationships" r:embed="rId3">
            <a:extLst>
              <a:ext uri="{96DAC541-7B7A-43D3-8B79-37D633B846F1}">
                <asvg:svgBlip xmlns:asvg="http://schemas.microsoft.com/office/drawing/2016/SVG/main" r:embed="rId4"/>
              </a:ext>
            </a:extLst>
          </a:blip>
          <a:srcRect/>
          <a:stretch>
            <a:fillRect t="-23000" b="-23000"/>
          </a:stretch>
        </a:blipFill>
      </dgm:spPr>
      <dgm:extLst>
        <a:ext uri="{E40237B7-FDA0-4F09-8148-C483321AD2D9}">
          <dgm14:cNvPr xmlns:dgm14="http://schemas.microsoft.com/office/drawing/2010/diagram" id="0" name="" descr="Spinning Plates with solid fill"/>
        </a:ext>
      </dgm:extLst>
    </dgm:pt>
    <dgm:pt modelId="{A6B96F93-FCB9-46D5-BB74-A43ED597782A}" type="pres">
      <dgm:prSet presAssocID="{4295829F-CD22-43D1-A9D0-2282CAC2DA68}" presName="textRect" presStyleLbl="revTx" presStyleIdx="1" presStyleCnt="3">
        <dgm:presLayoutVars>
          <dgm:bulletEnabled val="1"/>
        </dgm:presLayoutVars>
      </dgm:prSet>
      <dgm:spPr/>
    </dgm:pt>
    <dgm:pt modelId="{6300D1CA-0A08-4DFD-B855-7F0640A47659}" type="pres">
      <dgm:prSet presAssocID="{3DA2F740-6562-4713-AFA8-CB184FEDE59F}" presName="sibTrans" presStyleLbl="sibTrans2D1" presStyleIdx="0" presStyleCnt="0"/>
      <dgm:spPr/>
    </dgm:pt>
    <dgm:pt modelId="{A464D326-3603-4607-9C47-551CF16AF6A0}" type="pres">
      <dgm:prSet presAssocID="{6C409358-49A4-4A55-B4DF-6455EB6F3473}" presName="compNode" presStyleCnt="0"/>
      <dgm:spPr/>
    </dgm:pt>
    <dgm:pt modelId="{73487757-75BA-4DE7-A599-AE9334677787}" type="pres">
      <dgm:prSet presAssocID="{6C409358-49A4-4A55-B4DF-6455EB6F3473}" presName="pictRect" presStyleLbl="node1" presStyleIdx="2" presStyleCnt="3" custScaleX="75783" custScaleY="7578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3000" b="-23000"/>
          </a:stretch>
        </a:blipFill>
      </dgm:spPr>
      <dgm:extLst>
        <a:ext uri="{E40237B7-FDA0-4F09-8148-C483321AD2D9}">
          <dgm14:cNvPr xmlns:dgm14="http://schemas.microsoft.com/office/drawing/2010/diagram" id="0" name="" descr="Abacus with solid fill"/>
        </a:ext>
      </dgm:extLst>
    </dgm:pt>
    <dgm:pt modelId="{9A99D81F-4E34-4C63-B1F9-193B817062AE}" type="pres">
      <dgm:prSet presAssocID="{6C409358-49A4-4A55-B4DF-6455EB6F3473}" presName="textRect" presStyleLbl="revTx" presStyleIdx="2" presStyleCnt="3">
        <dgm:presLayoutVars>
          <dgm:bulletEnabled val="1"/>
        </dgm:presLayoutVars>
      </dgm:prSet>
      <dgm:spPr/>
    </dgm:pt>
  </dgm:ptLst>
  <dgm:cxnLst>
    <dgm:cxn modelId="{232FBC5C-D17D-4D27-9908-6203D074C4F3}" srcId="{77F6CE0D-3561-4DC2-B22A-4829DBC64552}" destId="{660E97FB-9482-48E0-8135-C0215243814F}" srcOrd="0" destOrd="0" parTransId="{1133BD45-3D7D-400C-A31A-D54FBC240CAA}" sibTransId="{CAB808DF-5D22-47A7-A2CA-9887011FD034}"/>
    <dgm:cxn modelId="{09A31C47-97F2-4633-B874-D4DFC33E8034}" srcId="{77F6CE0D-3561-4DC2-B22A-4829DBC64552}" destId="{4295829F-CD22-43D1-A9D0-2282CAC2DA68}" srcOrd="1" destOrd="0" parTransId="{171051D2-D5CB-4227-8B52-054626B2FC48}" sibTransId="{3DA2F740-6562-4713-AFA8-CB184FEDE59F}"/>
    <dgm:cxn modelId="{7B1E6F84-CE14-4920-9D42-5E7326CC7619}" srcId="{77F6CE0D-3561-4DC2-B22A-4829DBC64552}" destId="{6C409358-49A4-4A55-B4DF-6455EB6F3473}" srcOrd="2" destOrd="0" parTransId="{999C186A-E7C7-450C-91F5-03D775CD4E7F}" sibTransId="{77E3AC4B-192C-46C9-9B77-627E340F5656}"/>
    <dgm:cxn modelId="{C4BB4097-6C2F-4B41-9743-8033C2739D07}" type="presOf" srcId="{660E97FB-9482-48E0-8135-C0215243814F}" destId="{34F21256-1991-47CE-B27D-11CFCC740219}" srcOrd="0" destOrd="0" presId="urn:microsoft.com/office/officeart/2005/8/layout/pList1"/>
    <dgm:cxn modelId="{F87953AE-3A94-483A-8E7F-8ED011C8418C}" type="presOf" srcId="{CAB808DF-5D22-47A7-A2CA-9887011FD034}" destId="{8D4AB3AD-5B19-427A-B684-E882F45958B8}" srcOrd="0" destOrd="0" presId="urn:microsoft.com/office/officeart/2005/8/layout/pList1"/>
    <dgm:cxn modelId="{083EC6B3-0791-43B8-A0CC-BBF98CEB61A8}" type="presOf" srcId="{4295829F-CD22-43D1-A9D0-2282CAC2DA68}" destId="{A6B96F93-FCB9-46D5-BB74-A43ED597782A}" srcOrd="0" destOrd="0" presId="urn:microsoft.com/office/officeart/2005/8/layout/pList1"/>
    <dgm:cxn modelId="{8AECD4BB-7B3E-494C-A011-0AA73CF3CB37}" type="presOf" srcId="{77F6CE0D-3561-4DC2-B22A-4829DBC64552}" destId="{67758FD5-B33A-4018-83FA-9ED845A58C0A}" srcOrd="0" destOrd="0" presId="urn:microsoft.com/office/officeart/2005/8/layout/pList1"/>
    <dgm:cxn modelId="{86B1ACD9-FEDA-4CA5-8150-3D1C4CC14533}" type="presOf" srcId="{3DA2F740-6562-4713-AFA8-CB184FEDE59F}" destId="{6300D1CA-0A08-4DFD-B855-7F0640A47659}" srcOrd="0" destOrd="0" presId="urn:microsoft.com/office/officeart/2005/8/layout/pList1"/>
    <dgm:cxn modelId="{478EC9EA-2EB9-404C-8924-7E5338C8313B}" type="presOf" srcId="{6C409358-49A4-4A55-B4DF-6455EB6F3473}" destId="{9A99D81F-4E34-4C63-B1F9-193B817062AE}" srcOrd="0" destOrd="0" presId="urn:microsoft.com/office/officeart/2005/8/layout/pList1"/>
    <dgm:cxn modelId="{779C905F-9FA3-4F4C-9A6B-A97A62ED2AC2}" type="presParOf" srcId="{67758FD5-B33A-4018-83FA-9ED845A58C0A}" destId="{0043E21C-3382-4B98-9912-C974EA60F24F}" srcOrd="0" destOrd="0" presId="urn:microsoft.com/office/officeart/2005/8/layout/pList1"/>
    <dgm:cxn modelId="{027B3B9A-671D-498F-9E35-D461D29654D6}" type="presParOf" srcId="{0043E21C-3382-4B98-9912-C974EA60F24F}" destId="{33776045-0E5A-46C5-9EE1-976EFB0DC60D}" srcOrd="0" destOrd="0" presId="urn:microsoft.com/office/officeart/2005/8/layout/pList1"/>
    <dgm:cxn modelId="{65A24355-79D1-4F29-B411-DA1D1BBAB7D0}" type="presParOf" srcId="{0043E21C-3382-4B98-9912-C974EA60F24F}" destId="{34F21256-1991-47CE-B27D-11CFCC740219}" srcOrd="1" destOrd="0" presId="urn:microsoft.com/office/officeart/2005/8/layout/pList1"/>
    <dgm:cxn modelId="{647AFA26-E42A-46AA-A327-A8AB64927824}" type="presParOf" srcId="{67758FD5-B33A-4018-83FA-9ED845A58C0A}" destId="{8D4AB3AD-5B19-427A-B684-E882F45958B8}" srcOrd="1" destOrd="0" presId="urn:microsoft.com/office/officeart/2005/8/layout/pList1"/>
    <dgm:cxn modelId="{4CCFCC7C-EF24-40D8-98AB-198F3761F295}" type="presParOf" srcId="{67758FD5-B33A-4018-83FA-9ED845A58C0A}" destId="{C7AF6056-3465-4690-AFAD-BAEF4BDEB829}" srcOrd="2" destOrd="0" presId="urn:microsoft.com/office/officeart/2005/8/layout/pList1"/>
    <dgm:cxn modelId="{047FA2CF-163D-40E3-8024-202131E9B54F}" type="presParOf" srcId="{C7AF6056-3465-4690-AFAD-BAEF4BDEB829}" destId="{6FD637FA-DDC3-4D0E-9929-AE2E8D0F4384}" srcOrd="0" destOrd="0" presId="urn:microsoft.com/office/officeart/2005/8/layout/pList1"/>
    <dgm:cxn modelId="{CC1D82E9-DE8C-46B9-9729-0C495132988F}" type="presParOf" srcId="{C7AF6056-3465-4690-AFAD-BAEF4BDEB829}" destId="{A6B96F93-FCB9-46D5-BB74-A43ED597782A}" srcOrd="1" destOrd="0" presId="urn:microsoft.com/office/officeart/2005/8/layout/pList1"/>
    <dgm:cxn modelId="{3359B0DF-83F4-478D-92E2-C6B930937C79}" type="presParOf" srcId="{67758FD5-B33A-4018-83FA-9ED845A58C0A}" destId="{6300D1CA-0A08-4DFD-B855-7F0640A47659}" srcOrd="3" destOrd="0" presId="urn:microsoft.com/office/officeart/2005/8/layout/pList1"/>
    <dgm:cxn modelId="{BF7C88F1-2824-4C14-864D-AE38064650E1}" type="presParOf" srcId="{67758FD5-B33A-4018-83FA-9ED845A58C0A}" destId="{A464D326-3603-4607-9C47-551CF16AF6A0}" srcOrd="4" destOrd="0" presId="urn:microsoft.com/office/officeart/2005/8/layout/pList1"/>
    <dgm:cxn modelId="{50BB4CBE-8A73-4A9E-BE52-E87725DF1743}" type="presParOf" srcId="{A464D326-3603-4607-9C47-551CF16AF6A0}" destId="{73487757-75BA-4DE7-A599-AE9334677787}" srcOrd="0" destOrd="0" presId="urn:microsoft.com/office/officeart/2005/8/layout/pList1"/>
    <dgm:cxn modelId="{88625447-4BC5-4137-A7EC-BC9E415134D7}" type="presParOf" srcId="{A464D326-3603-4607-9C47-551CF16AF6A0}" destId="{9A99D81F-4E34-4C63-B1F9-193B817062AE}"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C1D8E5-2ECD-450C-B635-CA9C670DF96A}" type="doc">
      <dgm:prSet loTypeId="urn:microsoft.com/office/officeart/2005/8/layout/default" loCatId="list" qsTypeId="urn:microsoft.com/office/officeart/2005/8/quickstyle/simple1" qsCatId="simple" csTypeId="urn:microsoft.com/office/officeart/2005/8/colors/accent2_3" csCatId="accent2" phldr="1"/>
      <dgm:spPr/>
      <dgm:t>
        <a:bodyPr/>
        <a:lstStyle/>
        <a:p>
          <a:endParaRPr lang="en-US"/>
        </a:p>
      </dgm:t>
    </dgm:pt>
    <dgm:pt modelId="{7CF43EDA-7DAF-428B-AB0F-16C13F9D4E4A}">
      <dgm:prSet phldrT="[Text]"/>
      <dgm:spPr/>
      <dgm:t>
        <a:bodyPr/>
        <a:lstStyle/>
        <a:p>
          <a:pPr>
            <a:buNone/>
          </a:pPr>
          <a:r>
            <a:rPr lang="en-US" dirty="0"/>
            <a:t>Systems-wide changes to support the well-being of educators and staff</a:t>
          </a:r>
        </a:p>
      </dgm:t>
    </dgm:pt>
    <dgm:pt modelId="{B4EB5926-D47B-4A66-BC79-AEC714F8FB0F}" type="parTrans" cxnId="{62D6BB5B-F0E1-4F1A-B8EF-571A5593F2E6}">
      <dgm:prSet/>
      <dgm:spPr/>
      <dgm:t>
        <a:bodyPr/>
        <a:lstStyle/>
        <a:p>
          <a:endParaRPr lang="en-US"/>
        </a:p>
      </dgm:t>
    </dgm:pt>
    <dgm:pt modelId="{AFC38E4E-2B78-4A29-A861-1D74D694EA01}" type="sibTrans" cxnId="{62D6BB5B-F0E1-4F1A-B8EF-571A5593F2E6}">
      <dgm:prSet/>
      <dgm:spPr/>
      <dgm:t>
        <a:bodyPr/>
        <a:lstStyle/>
        <a:p>
          <a:endParaRPr lang="en-US"/>
        </a:p>
      </dgm:t>
    </dgm:pt>
    <dgm:pt modelId="{BD009662-047E-4290-884D-C237B4F416C3}">
      <dgm:prSet/>
      <dgm:spPr/>
      <dgm:t>
        <a:bodyPr/>
        <a:lstStyle/>
        <a:p>
          <a:r>
            <a:rPr lang="en-US" dirty="0"/>
            <a:t>Grow the educator workforce</a:t>
          </a:r>
        </a:p>
      </dgm:t>
    </dgm:pt>
    <dgm:pt modelId="{1BE1A4DC-2FA4-4FEC-B14F-6A542666A7D7}" type="parTrans" cxnId="{3948AC5B-8AF1-43ED-A739-3B302B0440FC}">
      <dgm:prSet/>
      <dgm:spPr/>
      <dgm:t>
        <a:bodyPr/>
        <a:lstStyle/>
        <a:p>
          <a:endParaRPr lang="en-US"/>
        </a:p>
      </dgm:t>
    </dgm:pt>
    <dgm:pt modelId="{590F1FA7-58D2-4CF5-87FE-0E93928327CE}" type="sibTrans" cxnId="{3948AC5B-8AF1-43ED-A739-3B302B0440FC}">
      <dgm:prSet/>
      <dgm:spPr/>
      <dgm:t>
        <a:bodyPr/>
        <a:lstStyle/>
        <a:p>
          <a:endParaRPr lang="en-US"/>
        </a:p>
      </dgm:t>
    </dgm:pt>
    <dgm:pt modelId="{6AE76795-E8E2-429F-90AB-55B07F52C196}" type="pres">
      <dgm:prSet presAssocID="{15C1D8E5-2ECD-450C-B635-CA9C670DF96A}" presName="diagram" presStyleCnt="0">
        <dgm:presLayoutVars>
          <dgm:dir/>
          <dgm:resizeHandles val="exact"/>
        </dgm:presLayoutVars>
      </dgm:prSet>
      <dgm:spPr/>
    </dgm:pt>
    <dgm:pt modelId="{8D3ECE57-2A13-4FA1-8183-101486F18732}" type="pres">
      <dgm:prSet presAssocID="{7CF43EDA-7DAF-428B-AB0F-16C13F9D4E4A}" presName="node" presStyleLbl="node1" presStyleIdx="0" presStyleCnt="2">
        <dgm:presLayoutVars>
          <dgm:bulletEnabled val="1"/>
        </dgm:presLayoutVars>
      </dgm:prSet>
      <dgm:spPr/>
    </dgm:pt>
    <dgm:pt modelId="{EBA90BAD-C1E0-4E25-ADBB-C08A2FA60E18}" type="pres">
      <dgm:prSet presAssocID="{AFC38E4E-2B78-4A29-A861-1D74D694EA01}" presName="sibTrans" presStyleCnt="0"/>
      <dgm:spPr/>
    </dgm:pt>
    <dgm:pt modelId="{69519B63-2986-43E0-B826-7E44C358AC6A}" type="pres">
      <dgm:prSet presAssocID="{BD009662-047E-4290-884D-C237B4F416C3}" presName="node" presStyleLbl="node1" presStyleIdx="1" presStyleCnt="2">
        <dgm:presLayoutVars>
          <dgm:bulletEnabled val="1"/>
        </dgm:presLayoutVars>
      </dgm:prSet>
      <dgm:spPr/>
    </dgm:pt>
  </dgm:ptLst>
  <dgm:cxnLst>
    <dgm:cxn modelId="{3948AC5B-8AF1-43ED-A739-3B302B0440FC}" srcId="{15C1D8E5-2ECD-450C-B635-CA9C670DF96A}" destId="{BD009662-047E-4290-884D-C237B4F416C3}" srcOrd="1" destOrd="0" parTransId="{1BE1A4DC-2FA4-4FEC-B14F-6A542666A7D7}" sibTransId="{590F1FA7-58D2-4CF5-87FE-0E93928327CE}"/>
    <dgm:cxn modelId="{62D6BB5B-F0E1-4F1A-B8EF-571A5593F2E6}" srcId="{15C1D8E5-2ECD-450C-B635-CA9C670DF96A}" destId="{7CF43EDA-7DAF-428B-AB0F-16C13F9D4E4A}" srcOrd="0" destOrd="0" parTransId="{B4EB5926-D47B-4A66-BC79-AEC714F8FB0F}" sibTransId="{AFC38E4E-2B78-4A29-A861-1D74D694EA01}"/>
    <dgm:cxn modelId="{68F01F91-B251-4315-AA68-0A1592F52706}" type="presOf" srcId="{7CF43EDA-7DAF-428B-AB0F-16C13F9D4E4A}" destId="{8D3ECE57-2A13-4FA1-8183-101486F18732}" srcOrd="0" destOrd="0" presId="urn:microsoft.com/office/officeart/2005/8/layout/default"/>
    <dgm:cxn modelId="{2E4EA1AD-E980-4BA3-AEE5-29706D155648}" type="presOf" srcId="{15C1D8E5-2ECD-450C-B635-CA9C670DF96A}" destId="{6AE76795-E8E2-429F-90AB-55B07F52C196}" srcOrd="0" destOrd="0" presId="urn:microsoft.com/office/officeart/2005/8/layout/default"/>
    <dgm:cxn modelId="{CC55DAAF-7049-425B-BC15-02090F735597}" type="presOf" srcId="{BD009662-047E-4290-884D-C237B4F416C3}" destId="{69519B63-2986-43E0-B826-7E44C358AC6A}" srcOrd="0" destOrd="0" presId="urn:microsoft.com/office/officeart/2005/8/layout/default"/>
    <dgm:cxn modelId="{0AB11607-AA45-4A3A-9594-D6AE37B5267A}" type="presParOf" srcId="{6AE76795-E8E2-429F-90AB-55B07F52C196}" destId="{8D3ECE57-2A13-4FA1-8183-101486F18732}" srcOrd="0" destOrd="0" presId="urn:microsoft.com/office/officeart/2005/8/layout/default"/>
    <dgm:cxn modelId="{A6FF70D1-C23B-4206-887E-A4178057028B}" type="presParOf" srcId="{6AE76795-E8E2-429F-90AB-55B07F52C196}" destId="{EBA90BAD-C1E0-4E25-ADBB-C08A2FA60E18}" srcOrd="1" destOrd="0" presId="urn:microsoft.com/office/officeart/2005/8/layout/default"/>
    <dgm:cxn modelId="{E65B58EC-529F-41C4-AE7C-B99B9650A048}" type="presParOf" srcId="{6AE76795-E8E2-429F-90AB-55B07F52C196}" destId="{69519B63-2986-43E0-B826-7E44C358AC6A}"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B192B5A-8C26-4FD9-8CDD-F9200F7C01C6}" type="doc">
      <dgm:prSet loTypeId="urn:microsoft.com/office/officeart/2005/8/layout/hProcess9" loCatId="process" qsTypeId="urn:microsoft.com/office/officeart/2005/8/quickstyle/simple1" qsCatId="simple" csTypeId="urn:microsoft.com/office/officeart/2005/8/colors/accent2_3" csCatId="accent2" phldr="1"/>
      <dgm:spPr/>
    </dgm:pt>
    <dgm:pt modelId="{2B98EEDD-20C7-48B9-84EE-ECFA875F741B}">
      <dgm:prSet phldrT="[Text]"/>
      <dgm:spPr/>
      <dgm:t>
        <a:bodyPr/>
        <a:lstStyle/>
        <a:p>
          <a:pPr rtl="0"/>
          <a:r>
            <a:rPr lang="en-US">
              <a:latin typeface="Arial"/>
            </a:rPr>
            <a:t>Module Review</a:t>
          </a:r>
          <a:endParaRPr lang="en-US" dirty="0"/>
        </a:p>
      </dgm:t>
    </dgm:pt>
    <dgm:pt modelId="{F37C4996-414E-4EC7-94A9-E43C13DE780E}" type="parTrans" cxnId="{808FA32B-2A6D-4543-9E7C-A2AF13F4AF5C}">
      <dgm:prSet/>
      <dgm:spPr/>
      <dgm:t>
        <a:bodyPr/>
        <a:lstStyle/>
        <a:p>
          <a:endParaRPr lang="en-US"/>
        </a:p>
      </dgm:t>
    </dgm:pt>
    <dgm:pt modelId="{1B34913F-74D2-49D1-B4D8-17387F6B34E2}" type="sibTrans" cxnId="{808FA32B-2A6D-4543-9E7C-A2AF13F4AF5C}">
      <dgm:prSet/>
      <dgm:spPr/>
      <dgm:t>
        <a:bodyPr/>
        <a:lstStyle/>
        <a:p>
          <a:endParaRPr lang="en-US"/>
        </a:p>
      </dgm:t>
    </dgm:pt>
    <dgm:pt modelId="{E567BF95-FA63-49AD-A928-AA2A930A84D3}">
      <dgm:prSet phldrT="[Text]"/>
      <dgm:spPr/>
      <dgm:t>
        <a:bodyPr/>
        <a:lstStyle/>
        <a:p>
          <a:pPr rtl="0"/>
          <a:r>
            <a:rPr lang="en-US">
              <a:latin typeface="Arial"/>
            </a:rPr>
            <a:t>Wellness is Action and Ongoing</a:t>
          </a:r>
          <a:endParaRPr lang="en-US"/>
        </a:p>
      </dgm:t>
    </dgm:pt>
    <dgm:pt modelId="{F441B68D-E72A-40FB-9323-55875CE077D1}" type="parTrans" cxnId="{92E008B1-45F7-420F-9F9F-C12129EB9886}">
      <dgm:prSet/>
      <dgm:spPr/>
      <dgm:t>
        <a:bodyPr/>
        <a:lstStyle/>
        <a:p>
          <a:endParaRPr lang="en-US"/>
        </a:p>
      </dgm:t>
    </dgm:pt>
    <dgm:pt modelId="{B5F9F14A-39D9-4450-9EBF-AD1FE28C4F46}" type="sibTrans" cxnId="{92E008B1-45F7-420F-9F9F-C12129EB9886}">
      <dgm:prSet/>
      <dgm:spPr/>
      <dgm:t>
        <a:bodyPr/>
        <a:lstStyle/>
        <a:p>
          <a:endParaRPr lang="en-US"/>
        </a:p>
      </dgm:t>
    </dgm:pt>
    <dgm:pt modelId="{7D90AF38-F9FA-43F3-A5BF-C10476C624D9}">
      <dgm:prSet phldrT="[Text]"/>
      <dgm:spPr/>
      <dgm:t>
        <a:bodyPr/>
        <a:lstStyle/>
        <a:p>
          <a:pPr rtl="0"/>
          <a:r>
            <a:rPr lang="en-US" dirty="0">
              <a:latin typeface="Arial"/>
            </a:rPr>
            <a:t>Wellness Plan</a:t>
          </a:r>
          <a:endParaRPr lang="en-US" dirty="0"/>
        </a:p>
      </dgm:t>
    </dgm:pt>
    <dgm:pt modelId="{05C6607D-E3B3-4528-A5CF-5B8803AB1945}" type="parTrans" cxnId="{7D76A8FF-F75A-4663-9C84-F22108469DE3}">
      <dgm:prSet/>
      <dgm:spPr/>
      <dgm:t>
        <a:bodyPr/>
        <a:lstStyle/>
        <a:p>
          <a:endParaRPr lang="en-US"/>
        </a:p>
      </dgm:t>
    </dgm:pt>
    <dgm:pt modelId="{D095A254-8EB9-47D2-A7B5-C3DC2C9C30CF}" type="sibTrans" cxnId="{7D76A8FF-F75A-4663-9C84-F22108469DE3}">
      <dgm:prSet/>
      <dgm:spPr/>
      <dgm:t>
        <a:bodyPr/>
        <a:lstStyle/>
        <a:p>
          <a:endParaRPr lang="en-US"/>
        </a:p>
      </dgm:t>
    </dgm:pt>
    <dgm:pt modelId="{6FEDEAFE-D397-44F8-BA83-E49D30AC8A56}" type="pres">
      <dgm:prSet presAssocID="{5B192B5A-8C26-4FD9-8CDD-F9200F7C01C6}" presName="CompostProcess" presStyleCnt="0">
        <dgm:presLayoutVars>
          <dgm:dir/>
          <dgm:resizeHandles val="exact"/>
        </dgm:presLayoutVars>
      </dgm:prSet>
      <dgm:spPr/>
    </dgm:pt>
    <dgm:pt modelId="{FBDCEA16-C067-4C21-82FC-140DD3F5473A}" type="pres">
      <dgm:prSet presAssocID="{5B192B5A-8C26-4FD9-8CDD-F9200F7C01C6}" presName="arrow" presStyleLbl="bgShp" presStyleIdx="0" presStyleCnt="1"/>
      <dgm:spPr/>
    </dgm:pt>
    <dgm:pt modelId="{8C0E715F-322E-4BC4-A0C6-C74D9759E5CF}" type="pres">
      <dgm:prSet presAssocID="{5B192B5A-8C26-4FD9-8CDD-F9200F7C01C6}" presName="linearProcess" presStyleCnt="0"/>
      <dgm:spPr/>
    </dgm:pt>
    <dgm:pt modelId="{851A1123-A118-44E5-95BD-97412045F1C7}" type="pres">
      <dgm:prSet presAssocID="{2B98EEDD-20C7-48B9-84EE-ECFA875F741B}" presName="textNode" presStyleLbl="node1" presStyleIdx="0" presStyleCnt="3">
        <dgm:presLayoutVars>
          <dgm:bulletEnabled val="1"/>
        </dgm:presLayoutVars>
      </dgm:prSet>
      <dgm:spPr/>
    </dgm:pt>
    <dgm:pt modelId="{AB85B800-0B04-47A2-ADDF-C2606AD69949}" type="pres">
      <dgm:prSet presAssocID="{1B34913F-74D2-49D1-B4D8-17387F6B34E2}" presName="sibTrans" presStyleCnt="0"/>
      <dgm:spPr/>
    </dgm:pt>
    <dgm:pt modelId="{EC2708E9-DC6F-420A-A9A3-EAA750B2169B}" type="pres">
      <dgm:prSet presAssocID="{E567BF95-FA63-49AD-A928-AA2A930A84D3}" presName="textNode" presStyleLbl="node1" presStyleIdx="1" presStyleCnt="3">
        <dgm:presLayoutVars>
          <dgm:bulletEnabled val="1"/>
        </dgm:presLayoutVars>
      </dgm:prSet>
      <dgm:spPr/>
    </dgm:pt>
    <dgm:pt modelId="{2AF8E376-DFD7-4440-9A93-4E8A5BA3D045}" type="pres">
      <dgm:prSet presAssocID="{B5F9F14A-39D9-4450-9EBF-AD1FE28C4F46}" presName="sibTrans" presStyleCnt="0"/>
      <dgm:spPr/>
    </dgm:pt>
    <dgm:pt modelId="{96F6FF51-4D17-4ABF-9F10-6E025CAB4EB2}" type="pres">
      <dgm:prSet presAssocID="{7D90AF38-F9FA-43F3-A5BF-C10476C624D9}" presName="textNode" presStyleLbl="node1" presStyleIdx="2" presStyleCnt="3">
        <dgm:presLayoutVars>
          <dgm:bulletEnabled val="1"/>
        </dgm:presLayoutVars>
      </dgm:prSet>
      <dgm:spPr/>
    </dgm:pt>
  </dgm:ptLst>
  <dgm:cxnLst>
    <dgm:cxn modelId="{BB06F029-6823-467D-9A73-625D182A610D}" type="presOf" srcId="{E567BF95-FA63-49AD-A928-AA2A930A84D3}" destId="{EC2708E9-DC6F-420A-A9A3-EAA750B2169B}" srcOrd="0" destOrd="0" presId="urn:microsoft.com/office/officeart/2005/8/layout/hProcess9"/>
    <dgm:cxn modelId="{808FA32B-2A6D-4543-9E7C-A2AF13F4AF5C}" srcId="{5B192B5A-8C26-4FD9-8CDD-F9200F7C01C6}" destId="{2B98EEDD-20C7-48B9-84EE-ECFA875F741B}" srcOrd="0" destOrd="0" parTransId="{F37C4996-414E-4EC7-94A9-E43C13DE780E}" sibTransId="{1B34913F-74D2-49D1-B4D8-17387F6B34E2}"/>
    <dgm:cxn modelId="{8EF10C5B-AD14-4A98-A546-FBF6BEB432D3}" type="presOf" srcId="{5B192B5A-8C26-4FD9-8CDD-F9200F7C01C6}" destId="{6FEDEAFE-D397-44F8-BA83-E49D30AC8A56}" srcOrd="0" destOrd="0" presId="urn:microsoft.com/office/officeart/2005/8/layout/hProcess9"/>
    <dgm:cxn modelId="{ED2C6C7E-EF02-40CB-9160-1C0D8787FA2A}" type="presOf" srcId="{2B98EEDD-20C7-48B9-84EE-ECFA875F741B}" destId="{851A1123-A118-44E5-95BD-97412045F1C7}" srcOrd="0" destOrd="0" presId="urn:microsoft.com/office/officeart/2005/8/layout/hProcess9"/>
    <dgm:cxn modelId="{5284AAA7-EF91-4E4A-9D3B-C6D7335FD63B}" type="presOf" srcId="{7D90AF38-F9FA-43F3-A5BF-C10476C624D9}" destId="{96F6FF51-4D17-4ABF-9F10-6E025CAB4EB2}" srcOrd="0" destOrd="0" presId="urn:microsoft.com/office/officeart/2005/8/layout/hProcess9"/>
    <dgm:cxn modelId="{92E008B1-45F7-420F-9F9F-C12129EB9886}" srcId="{5B192B5A-8C26-4FD9-8CDD-F9200F7C01C6}" destId="{E567BF95-FA63-49AD-A928-AA2A930A84D3}" srcOrd="1" destOrd="0" parTransId="{F441B68D-E72A-40FB-9323-55875CE077D1}" sibTransId="{B5F9F14A-39D9-4450-9EBF-AD1FE28C4F46}"/>
    <dgm:cxn modelId="{7D76A8FF-F75A-4663-9C84-F22108469DE3}" srcId="{5B192B5A-8C26-4FD9-8CDD-F9200F7C01C6}" destId="{7D90AF38-F9FA-43F3-A5BF-C10476C624D9}" srcOrd="2" destOrd="0" parTransId="{05C6607D-E3B3-4528-A5CF-5B8803AB1945}" sibTransId="{D095A254-8EB9-47D2-A7B5-C3DC2C9C30CF}"/>
    <dgm:cxn modelId="{8FCACA27-CA55-422B-9B91-061A21FF7A00}" type="presParOf" srcId="{6FEDEAFE-D397-44F8-BA83-E49D30AC8A56}" destId="{FBDCEA16-C067-4C21-82FC-140DD3F5473A}" srcOrd="0" destOrd="0" presId="urn:microsoft.com/office/officeart/2005/8/layout/hProcess9"/>
    <dgm:cxn modelId="{F9921855-20C6-4C3A-9017-88B24070D87B}" type="presParOf" srcId="{6FEDEAFE-D397-44F8-BA83-E49D30AC8A56}" destId="{8C0E715F-322E-4BC4-A0C6-C74D9759E5CF}" srcOrd="1" destOrd="0" presId="urn:microsoft.com/office/officeart/2005/8/layout/hProcess9"/>
    <dgm:cxn modelId="{12779E0B-D93C-4315-9716-ABD7C8E6852E}" type="presParOf" srcId="{8C0E715F-322E-4BC4-A0C6-C74D9759E5CF}" destId="{851A1123-A118-44E5-95BD-97412045F1C7}" srcOrd="0" destOrd="0" presId="urn:microsoft.com/office/officeart/2005/8/layout/hProcess9"/>
    <dgm:cxn modelId="{575C4CD7-A105-48E4-8CE9-1B0883E72C82}" type="presParOf" srcId="{8C0E715F-322E-4BC4-A0C6-C74D9759E5CF}" destId="{AB85B800-0B04-47A2-ADDF-C2606AD69949}" srcOrd="1" destOrd="0" presId="urn:microsoft.com/office/officeart/2005/8/layout/hProcess9"/>
    <dgm:cxn modelId="{872FBA18-E3DF-4D90-BE36-252107CDA39A}" type="presParOf" srcId="{8C0E715F-322E-4BC4-A0C6-C74D9759E5CF}" destId="{EC2708E9-DC6F-420A-A9A3-EAA750B2169B}" srcOrd="2" destOrd="0" presId="urn:microsoft.com/office/officeart/2005/8/layout/hProcess9"/>
    <dgm:cxn modelId="{8FFB9475-A7DF-4E89-9EB5-B2A69EB30639}" type="presParOf" srcId="{8C0E715F-322E-4BC4-A0C6-C74D9759E5CF}" destId="{2AF8E376-DFD7-4440-9A93-4E8A5BA3D045}" srcOrd="3" destOrd="0" presId="urn:microsoft.com/office/officeart/2005/8/layout/hProcess9"/>
    <dgm:cxn modelId="{3AC3BC72-F572-425F-9E92-97D1ECE39587}" type="presParOf" srcId="{8C0E715F-322E-4BC4-A0C6-C74D9759E5CF}" destId="{96F6FF51-4D17-4ABF-9F10-6E025CAB4EB2}"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03AA1F-E599-4224-8B0F-9FF0D9B35E3C}"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CD27C567-0D2B-4B90-AFEB-9D6346DB3396}">
      <dgm:prSet phldrT="[Text]"/>
      <dgm:spPr/>
      <dgm:t>
        <a:bodyPr/>
        <a:lstStyle/>
        <a:p>
          <a:pPr>
            <a:lnSpc>
              <a:spcPct val="100000"/>
            </a:lnSpc>
            <a:defRPr cap="all"/>
          </a:pPr>
          <a:r>
            <a:rPr lang="en-US" dirty="0"/>
            <a:t>Live Training</a:t>
          </a:r>
          <a:br>
            <a:rPr lang="en-US" dirty="0"/>
          </a:br>
          <a:r>
            <a:rPr lang="en-US" dirty="0"/>
            <a:t>(Virtual, In-Person)</a:t>
          </a:r>
        </a:p>
      </dgm:t>
    </dgm:pt>
    <dgm:pt modelId="{0E3E6121-747C-47CC-9A4D-D490D4628997}" type="parTrans" cxnId="{6CACDC92-C759-47ED-A7A8-E5AEF26CEE03}">
      <dgm:prSet/>
      <dgm:spPr/>
      <dgm:t>
        <a:bodyPr/>
        <a:lstStyle/>
        <a:p>
          <a:endParaRPr lang="en-US"/>
        </a:p>
      </dgm:t>
    </dgm:pt>
    <dgm:pt modelId="{B440812B-B493-4F16-A531-E6E1EA6B5CAC}" type="sibTrans" cxnId="{6CACDC92-C759-47ED-A7A8-E5AEF26CEE03}">
      <dgm:prSet/>
      <dgm:spPr/>
      <dgm:t>
        <a:bodyPr/>
        <a:lstStyle/>
        <a:p>
          <a:endParaRPr lang="en-US"/>
        </a:p>
      </dgm:t>
    </dgm:pt>
    <dgm:pt modelId="{E605A596-8324-4DCE-AB1B-768B629C2CFF}">
      <dgm:prSet phldrT="[Text]"/>
      <dgm:spPr/>
      <dgm:t>
        <a:bodyPr/>
        <a:lstStyle/>
        <a:p>
          <a:pPr>
            <a:lnSpc>
              <a:spcPct val="100000"/>
            </a:lnSpc>
            <a:defRPr cap="all"/>
          </a:pPr>
          <a:r>
            <a:rPr lang="en-US"/>
            <a:t>Monthly Emails</a:t>
          </a:r>
        </a:p>
      </dgm:t>
    </dgm:pt>
    <dgm:pt modelId="{D5972065-EB47-44D5-A5CB-8540046348FE}" type="parTrans" cxnId="{71CE1D59-55B8-4963-BB0F-83F7A45F5CE8}">
      <dgm:prSet/>
      <dgm:spPr/>
      <dgm:t>
        <a:bodyPr/>
        <a:lstStyle/>
        <a:p>
          <a:endParaRPr lang="en-US"/>
        </a:p>
      </dgm:t>
    </dgm:pt>
    <dgm:pt modelId="{77C8B372-AC84-4BE0-8BF7-C9400F0CC93E}" type="sibTrans" cxnId="{71CE1D59-55B8-4963-BB0F-83F7A45F5CE8}">
      <dgm:prSet/>
      <dgm:spPr/>
      <dgm:t>
        <a:bodyPr/>
        <a:lstStyle/>
        <a:p>
          <a:endParaRPr lang="en-US"/>
        </a:p>
      </dgm:t>
    </dgm:pt>
    <dgm:pt modelId="{71EECFF9-AF8C-47CB-8B29-FD8B0F8751C7}">
      <dgm:prSet phldrT="[Text]"/>
      <dgm:spPr/>
      <dgm:t>
        <a:bodyPr/>
        <a:lstStyle/>
        <a:p>
          <a:pPr>
            <a:lnSpc>
              <a:spcPct val="100000"/>
            </a:lnSpc>
            <a:defRPr cap="all"/>
          </a:pPr>
          <a:r>
            <a:rPr lang="en-US" dirty="0"/>
            <a:t>Leadership Workshops</a:t>
          </a:r>
        </a:p>
      </dgm:t>
    </dgm:pt>
    <dgm:pt modelId="{13C30015-14F5-4CAF-B114-3398A9C915AE}" type="sibTrans" cxnId="{03E9E698-58D0-464A-A62B-22690E1BB9A9}">
      <dgm:prSet/>
      <dgm:spPr/>
      <dgm:t>
        <a:bodyPr/>
        <a:lstStyle/>
        <a:p>
          <a:endParaRPr lang="en-US"/>
        </a:p>
      </dgm:t>
    </dgm:pt>
    <dgm:pt modelId="{0A884C1D-0897-41DF-8CCD-20209872B704}" type="parTrans" cxnId="{03E9E698-58D0-464A-A62B-22690E1BB9A9}">
      <dgm:prSet/>
      <dgm:spPr/>
      <dgm:t>
        <a:bodyPr/>
        <a:lstStyle/>
        <a:p>
          <a:endParaRPr lang="en-US"/>
        </a:p>
      </dgm:t>
    </dgm:pt>
    <dgm:pt modelId="{E67528D1-39C4-4124-8B24-8BE06A817174}">
      <dgm:prSet phldrT="[Text]"/>
      <dgm:spPr/>
      <dgm:t>
        <a:bodyPr/>
        <a:lstStyle/>
        <a:p>
          <a:pPr>
            <a:lnSpc>
              <a:spcPct val="100000"/>
            </a:lnSpc>
            <a:defRPr cap="all"/>
          </a:pPr>
          <a:r>
            <a:rPr lang="en-US" dirty="0"/>
            <a:t>Training of Trainers</a:t>
          </a:r>
        </a:p>
      </dgm:t>
    </dgm:pt>
    <dgm:pt modelId="{713E5982-74D5-42E6-B9FC-E3AFB2EFDE4C}" type="parTrans" cxnId="{8D02BB77-ED76-4672-8E26-DB06DE65D15A}">
      <dgm:prSet/>
      <dgm:spPr/>
      <dgm:t>
        <a:bodyPr/>
        <a:lstStyle/>
        <a:p>
          <a:endParaRPr lang="en-US"/>
        </a:p>
      </dgm:t>
    </dgm:pt>
    <dgm:pt modelId="{A507CCF0-D2B2-4E6B-BEDC-F5807D7B1971}" type="sibTrans" cxnId="{8D02BB77-ED76-4672-8E26-DB06DE65D15A}">
      <dgm:prSet/>
      <dgm:spPr/>
      <dgm:t>
        <a:bodyPr/>
        <a:lstStyle/>
        <a:p>
          <a:endParaRPr lang="en-US"/>
        </a:p>
      </dgm:t>
    </dgm:pt>
    <dgm:pt modelId="{82529BEE-4FE3-4712-8FA6-13C01FA4DB14}" type="pres">
      <dgm:prSet presAssocID="{AE03AA1F-E599-4224-8B0F-9FF0D9B35E3C}" presName="root" presStyleCnt="0">
        <dgm:presLayoutVars>
          <dgm:dir/>
          <dgm:resizeHandles val="exact"/>
        </dgm:presLayoutVars>
      </dgm:prSet>
      <dgm:spPr/>
    </dgm:pt>
    <dgm:pt modelId="{EEBC1365-4BB7-4579-A1EF-63EF0CC71119}" type="pres">
      <dgm:prSet presAssocID="{CD27C567-0D2B-4B90-AFEB-9D6346DB3396}" presName="compNode" presStyleCnt="0"/>
      <dgm:spPr/>
    </dgm:pt>
    <dgm:pt modelId="{65996325-317E-40C6-9F8B-7D51E1FBFF95}" type="pres">
      <dgm:prSet presAssocID="{CD27C567-0D2B-4B90-AFEB-9D6346DB3396}" presName="iconBgRect" presStyleLbl="bgShp" presStyleIdx="0" presStyleCnt="4"/>
      <dgm:spPr/>
    </dgm:pt>
    <dgm:pt modelId="{9155A205-A7FC-4FBF-A217-A32E305114F1}" type="pres">
      <dgm:prSet presAssocID="{CD27C567-0D2B-4B90-AFEB-9D6346DB339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nboarding"/>
        </a:ext>
      </dgm:extLst>
    </dgm:pt>
    <dgm:pt modelId="{95CEDC48-D7D2-4669-B94E-6DCB777A0EF9}" type="pres">
      <dgm:prSet presAssocID="{CD27C567-0D2B-4B90-AFEB-9D6346DB3396}" presName="spaceRect" presStyleCnt="0"/>
      <dgm:spPr/>
    </dgm:pt>
    <dgm:pt modelId="{7CD09D1D-03CC-4BA2-A580-BF24C47C12A6}" type="pres">
      <dgm:prSet presAssocID="{CD27C567-0D2B-4B90-AFEB-9D6346DB3396}" presName="textRect" presStyleLbl="revTx" presStyleIdx="0" presStyleCnt="4">
        <dgm:presLayoutVars>
          <dgm:chMax val="1"/>
          <dgm:chPref val="1"/>
        </dgm:presLayoutVars>
      </dgm:prSet>
      <dgm:spPr/>
    </dgm:pt>
    <dgm:pt modelId="{742B8AB1-7C27-4009-BC0C-81EF43DBD178}" type="pres">
      <dgm:prSet presAssocID="{B440812B-B493-4F16-A531-E6E1EA6B5CAC}" presName="sibTrans" presStyleCnt="0"/>
      <dgm:spPr/>
    </dgm:pt>
    <dgm:pt modelId="{144E5D93-6EFA-4B13-982A-F3DAFE009746}" type="pres">
      <dgm:prSet presAssocID="{E605A596-8324-4DCE-AB1B-768B629C2CFF}" presName="compNode" presStyleCnt="0"/>
      <dgm:spPr/>
    </dgm:pt>
    <dgm:pt modelId="{177AEDFE-C337-437C-8650-978E8A05E48F}" type="pres">
      <dgm:prSet presAssocID="{E605A596-8324-4DCE-AB1B-768B629C2CFF}" presName="iconBgRect" presStyleLbl="bgShp" presStyleIdx="1" presStyleCnt="4"/>
      <dgm:spPr/>
    </dgm:pt>
    <dgm:pt modelId="{490C71C2-451D-4758-8FA9-928A86782D49}" type="pres">
      <dgm:prSet presAssocID="{E605A596-8324-4DCE-AB1B-768B629C2CF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il Reply"/>
        </a:ext>
      </dgm:extLst>
    </dgm:pt>
    <dgm:pt modelId="{58475E3D-4E51-4A47-9D71-07A4FAA16F5C}" type="pres">
      <dgm:prSet presAssocID="{E605A596-8324-4DCE-AB1B-768B629C2CFF}" presName="spaceRect" presStyleCnt="0"/>
      <dgm:spPr/>
    </dgm:pt>
    <dgm:pt modelId="{209E8CDA-B424-4F25-9A52-15D9A151ADD0}" type="pres">
      <dgm:prSet presAssocID="{E605A596-8324-4DCE-AB1B-768B629C2CFF}" presName="textRect" presStyleLbl="revTx" presStyleIdx="1" presStyleCnt="4">
        <dgm:presLayoutVars>
          <dgm:chMax val="1"/>
          <dgm:chPref val="1"/>
        </dgm:presLayoutVars>
      </dgm:prSet>
      <dgm:spPr/>
    </dgm:pt>
    <dgm:pt modelId="{3B012358-1926-4BE0-BFE4-A87E42BA5A39}" type="pres">
      <dgm:prSet presAssocID="{77C8B372-AC84-4BE0-8BF7-C9400F0CC93E}" presName="sibTrans" presStyleCnt="0"/>
      <dgm:spPr/>
    </dgm:pt>
    <dgm:pt modelId="{6C29BC95-7079-4BA8-A74E-3CFF50D5B65C}" type="pres">
      <dgm:prSet presAssocID="{71EECFF9-AF8C-47CB-8B29-FD8B0F8751C7}" presName="compNode" presStyleCnt="0"/>
      <dgm:spPr/>
    </dgm:pt>
    <dgm:pt modelId="{5AE5B78A-F0EF-409B-B32F-90AC5F5F2F87}" type="pres">
      <dgm:prSet presAssocID="{71EECFF9-AF8C-47CB-8B29-FD8B0F8751C7}" presName="iconBgRect" presStyleLbl="bgShp" presStyleIdx="2" presStyleCnt="4"/>
      <dgm:spPr/>
    </dgm:pt>
    <dgm:pt modelId="{B5EFA216-B676-49BE-AECE-C4202B746AC4}" type="pres">
      <dgm:prSet presAssocID="{71EECFF9-AF8C-47CB-8B29-FD8B0F8751C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ibrary"/>
        </a:ext>
      </dgm:extLst>
    </dgm:pt>
    <dgm:pt modelId="{59864FDB-BAEE-4B19-849C-A36E87ED9FBC}" type="pres">
      <dgm:prSet presAssocID="{71EECFF9-AF8C-47CB-8B29-FD8B0F8751C7}" presName="spaceRect" presStyleCnt="0"/>
      <dgm:spPr/>
    </dgm:pt>
    <dgm:pt modelId="{A46E48D6-0A2B-489F-A3BC-4F3669406603}" type="pres">
      <dgm:prSet presAssocID="{71EECFF9-AF8C-47CB-8B29-FD8B0F8751C7}" presName="textRect" presStyleLbl="revTx" presStyleIdx="2" presStyleCnt="4">
        <dgm:presLayoutVars>
          <dgm:chMax val="1"/>
          <dgm:chPref val="1"/>
        </dgm:presLayoutVars>
      </dgm:prSet>
      <dgm:spPr/>
    </dgm:pt>
    <dgm:pt modelId="{F00C2F24-1A7A-4EFF-9977-B56A013648BD}" type="pres">
      <dgm:prSet presAssocID="{13C30015-14F5-4CAF-B114-3398A9C915AE}" presName="sibTrans" presStyleCnt="0"/>
      <dgm:spPr/>
    </dgm:pt>
    <dgm:pt modelId="{91A5C4E2-439D-4F39-858F-0521D440B875}" type="pres">
      <dgm:prSet presAssocID="{E67528D1-39C4-4124-8B24-8BE06A817174}" presName="compNode" presStyleCnt="0"/>
      <dgm:spPr/>
    </dgm:pt>
    <dgm:pt modelId="{8A784B4E-6501-440B-8D3F-4F199C4A0799}" type="pres">
      <dgm:prSet presAssocID="{E67528D1-39C4-4124-8B24-8BE06A817174}" presName="iconBgRect" presStyleLbl="bgShp" presStyleIdx="3" presStyleCnt="4"/>
      <dgm:spPr/>
    </dgm:pt>
    <dgm:pt modelId="{9D65BC70-FE21-412A-8BF3-D3ADF07B66C5}" type="pres">
      <dgm:prSet presAssocID="{E67528D1-39C4-4124-8B24-8BE06A817174}"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Atom outline"/>
        </a:ext>
      </dgm:extLst>
    </dgm:pt>
    <dgm:pt modelId="{F421F95E-E0D5-40BF-9F98-CED73B550D8A}" type="pres">
      <dgm:prSet presAssocID="{E67528D1-39C4-4124-8B24-8BE06A817174}" presName="spaceRect" presStyleCnt="0"/>
      <dgm:spPr/>
    </dgm:pt>
    <dgm:pt modelId="{EB106F03-4082-4D05-AACE-F9E3AA9C8B3E}" type="pres">
      <dgm:prSet presAssocID="{E67528D1-39C4-4124-8B24-8BE06A817174}" presName="textRect" presStyleLbl="revTx" presStyleIdx="3" presStyleCnt="4">
        <dgm:presLayoutVars>
          <dgm:chMax val="1"/>
          <dgm:chPref val="1"/>
        </dgm:presLayoutVars>
      </dgm:prSet>
      <dgm:spPr/>
    </dgm:pt>
  </dgm:ptLst>
  <dgm:cxnLst>
    <dgm:cxn modelId="{567C1304-2DEC-4A42-98A7-DD0EB79D8C36}" type="presOf" srcId="{71EECFF9-AF8C-47CB-8B29-FD8B0F8751C7}" destId="{A46E48D6-0A2B-489F-A3BC-4F3669406603}" srcOrd="0" destOrd="0" presId="urn:microsoft.com/office/officeart/2018/5/layout/IconCircleLabelList"/>
    <dgm:cxn modelId="{9D4EC218-002C-4531-BCC6-CDEB66D12969}" type="presOf" srcId="{CD27C567-0D2B-4B90-AFEB-9D6346DB3396}" destId="{7CD09D1D-03CC-4BA2-A580-BF24C47C12A6}" srcOrd="0" destOrd="0" presId="urn:microsoft.com/office/officeart/2018/5/layout/IconCircleLabelList"/>
    <dgm:cxn modelId="{A1B8A457-3F7D-445D-AF22-AA5AC429C649}" type="presOf" srcId="{E67528D1-39C4-4124-8B24-8BE06A817174}" destId="{EB106F03-4082-4D05-AACE-F9E3AA9C8B3E}" srcOrd="0" destOrd="0" presId="urn:microsoft.com/office/officeart/2018/5/layout/IconCircleLabelList"/>
    <dgm:cxn modelId="{8D02BB77-ED76-4672-8E26-DB06DE65D15A}" srcId="{AE03AA1F-E599-4224-8B0F-9FF0D9B35E3C}" destId="{E67528D1-39C4-4124-8B24-8BE06A817174}" srcOrd="3" destOrd="0" parTransId="{713E5982-74D5-42E6-B9FC-E3AFB2EFDE4C}" sibTransId="{A507CCF0-D2B2-4E6B-BEDC-F5807D7B1971}"/>
    <dgm:cxn modelId="{71CE1D59-55B8-4963-BB0F-83F7A45F5CE8}" srcId="{AE03AA1F-E599-4224-8B0F-9FF0D9B35E3C}" destId="{E605A596-8324-4DCE-AB1B-768B629C2CFF}" srcOrd="1" destOrd="0" parTransId="{D5972065-EB47-44D5-A5CB-8540046348FE}" sibTransId="{77C8B372-AC84-4BE0-8BF7-C9400F0CC93E}"/>
    <dgm:cxn modelId="{C6FA888E-C929-487E-B529-A936E12CD08C}" type="presOf" srcId="{AE03AA1F-E599-4224-8B0F-9FF0D9B35E3C}" destId="{82529BEE-4FE3-4712-8FA6-13C01FA4DB14}" srcOrd="0" destOrd="0" presId="urn:microsoft.com/office/officeart/2018/5/layout/IconCircleLabelList"/>
    <dgm:cxn modelId="{6CACDC92-C759-47ED-A7A8-E5AEF26CEE03}" srcId="{AE03AA1F-E599-4224-8B0F-9FF0D9B35E3C}" destId="{CD27C567-0D2B-4B90-AFEB-9D6346DB3396}" srcOrd="0" destOrd="0" parTransId="{0E3E6121-747C-47CC-9A4D-D490D4628997}" sibTransId="{B440812B-B493-4F16-A531-E6E1EA6B5CAC}"/>
    <dgm:cxn modelId="{03E9E698-58D0-464A-A62B-22690E1BB9A9}" srcId="{AE03AA1F-E599-4224-8B0F-9FF0D9B35E3C}" destId="{71EECFF9-AF8C-47CB-8B29-FD8B0F8751C7}" srcOrd="2" destOrd="0" parTransId="{0A884C1D-0897-41DF-8CCD-20209872B704}" sibTransId="{13C30015-14F5-4CAF-B114-3398A9C915AE}"/>
    <dgm:cxn modelId="{EA281EB7-FD8A-4B1A-BF7F-FB415111526E}" type="presOf" srcId="{E605A596-8324-4DCE-AB1B-768B629C2CFF}" destId="{209E8CDA-B424-4F25-9A52-15D9A151ADD0}" srcOrd="0" destOrd="0" presId="urn:microsoft.com/office/officeart/2018/5/layout/IconCircleLabelList"/>
    <dgm:cxn modelId="{0C80882F-664D-4EE1-9A28-6985E669898E}" type="presParOf" srcId="{82529BEE-4FE3-4712-8FA6-13C01FA4DB14}" destId="{EEBC1365-4BB7-4579-A1EF-63EF0CC71119}" srcOrd="0" destOrd="0" presId="urn:microsoft.com/office/officeart/2018/5/layout/IconCircleLabelList"/>
    <dgm:cxn modelId="{66DE8D95-64E6-4516-AAA6-2322896D54FE}" type="presParOf" srcId="{EEBC1365-4BB7-4579-A1EF-63EF0CC71119}" destId="{65996325-317E-40C6-9F8B-7D51E1FBFF95}" srcOrd="0" destOrd="0" presId="urn:microsoft.com/office/officeart/2018/5/layout/IconCircleLabelList"/>
    <dgm:cxn modelId="{91332CF9-169D-47C8-AC04-9E8737F98C65}" type="presParOf" srcId="{EEBC1365-4BB7-4579-A1EF-63EF0CC71119}" destId="{9155A205-A7FC-4FBF-A217-A32E305114F1}" srcOrd="1" destOrd="0" presId="urn:microsoft.com/office/officeart/2018/5/layout/IconCircleLabelList"/>
    <dgm:cxn modelId="{CB696219-CFB6-4161-B013-B44ED0ADDEE4}" type="presParOf" srcId="{EEBC1365-4BB7-4579-A1EF-63EF0CC71119}" destId="{95CEDC48-D7D2-4669-B94E-6DCB777A0EF9}" srcOrd="2" destOrd="0" presId="urn:microsoft.com/office/officeart/2018/5/layout/IconCircleLabelList"/>
    <dgm:cxn modelId="{E3069424-7649-4C24-BBE5-9A8170D60ACF}" type="presParOf" srcId="{EEBC1365-4BB7-4579-A1EF-63EF0CC71119}" destId="{7CD09D1D-03CC-4BA2-A580-BF24C47C12A6}" srcOrd="3" destOrd="0" presId="urn:microsoft.com/office/officeart/2018/5/layout/IconCircleLabelList"/>
    <dgm:cxn modelId="{B702635E-469F-4830-BDFB-EA1F94491AB4}" type="presParOf" srcId="{82529BEE-4FE3-4712-8FA6-13C01FA4DB14}" destId="{742B8AB1-7C27-4009-BC0C-81EF43DBD178}" srcOrd="1" destOrd="0" presId="urn:microsoft.com/office/officeart/2018/5/layout/IconCircleLabelList"/>
    <dgm:cxn modelId="{4E0D5BF2-11F6-4363-BF52-7207217B92E9}" type="presParOf" srcId="{82529BEE-4FE3-4712-8FA6-13C01FA4DB14}" destId="{144E5D93-6EFA-4B13-982A-F3DAFE009746}" srcOrd="2" destOrd="0" presId="urn:microsoft.com/office/officeart/2018/5/layout/IconCircleLabelList"/>
    <dgm:cxn modelId="{827CFABE-0DEE-46F9-8698-594F0C808662}" type="presParOf" srcId="{144E5D93-6EFA-4B13-982A-F3DAFE009746}" destId="{177AEDFE-C337-437C-8650-978E8A05E48F}" srcOrd="0" destOrd="0" presId="urn:microsoft.com/office/officeart/2018/5/layout/IconCircleLabelList"/>
    <dgm:cxn modelId="{5F203F4F-0506-4388-AA9B-399E91AB3A11}" type="presParOf" srcId="{144E5D93-6EFA-4B13-982A-F3DAFE009746}" destId="{490C71C2-451D-4758-8FA9-928A86782D49}" srcOrd="1" destOrd="0" presId="urn:microsoft.com/office/officeart/2018/5/layout/IconCircleLabelList"/>
    <dgm:cxn modelId="{159CDA91-279F-478D-A874-2B60E5B4EF1A}" type="presParOf" srcId="{144E5D93-6EFA-4B13-982A-F3DAFE009746}" destId="{58475E3D-4E51-4A47-9D71-07A4FAA16F5C}" srcOrd="2" destOrd="0" presId="urn:microsoft.com/office/officeart/2018/5/layout/IconCircleLabelList"/>
    <dgm:cxn modelId="{C2C44E06-109F-450E-A704-4A791079E905}" type="presParOf" srcId="{144E5D93-6EFA-4B13-982A-F3DAFE009746}" destId="{209E8CDA-B424-4F25-9A52-15D9A151ADD0}" srcOrd="3" destOrd="0" presId="urn:microsoft.com/office/officeart/2018/5/layout/IconCircleLabelList"/>
    <dgm:cxn modelId="{D0D5EBC1-E628-46A4-9C22-BA26EC27F7C2}" type="presParOf" srcId="{82529BEE-4FE3-4712-8FA6-13C01FA4DB14}" destId="{3B012358-1926-4BE0-BFE4-A87E42BA5A39}" srcOrd="3" destOrd="0" presId="urn:microsoft.com/office/officeart/2018/5/layout/IconCircleLabelList"/>
    <dgm:cxn modelId="{9745D011-A909-4056-9116-F0E4DAD211F2}" type="presParOf" srcId="{82529BEE-4FE3-4712-8FA6-13C01FA4DB14}" destId="{6C29BC95-7079-4BA8-A74E-3CFF50D5B65C}" srcOrd="4" destOrd="0" presId="urn:microsoft.com/office/officeart/2018/5/layout/IconCircleLabelList"/>
    <dgm:cxn modelId="{16370752-C520-439A-9E25-4F0860A157B4}" type="presParOf" srcId="{6C29BC95-7079-4BA8-A74E-3CFF50D5B65C}" destId="{5AE5B78A-F0EF-409B-B32F-90AC5F5F2F87}" srcOrd="0" destOrd="0" presId="urn:microsoft.com/office/officeart/2018/5/layout/IconCircleLabelList"/>
    <dgm:cxn modelId="{BB2FA4D1-114D-4274-9BBC-F4AC6EFB3C65}" type="presParOf" srcId="{6C29BC95-7079-4BA8-A74E-3CFF50D5B65C}" destId="{B5EFA216-B676-49BE-AECE-C4202B746AC4}" srcOrd="1" destOrd="0" presId="urn:microsoft.com/office/officeart/2018/5/layout/IconCircleLabelList"/>
    <dgm:cxn modelId="{542C7333-1209-4742-AD12-9ED4F5B56FBE}" type="presParOf" srcId="{6C29BC95-7079-4BA8-A74E-3CFF50D5B65C}" destId="{59864FDB-BAEE-4B19-849C-A36E87ED9FBC}" srcOrd="2" destOrd="0" presId="urn:microsoft.com/office/officeart/2018/5/layout/IconCircleLabelList"/>
    <dgm:cxn modelId="{25E90B90-B0FB-4613-8660-C1878E2F6DAF}" type="presParOf" srcId="{6C29BC95-7079-4BA8-A74E-3CFF50D5B65C}" destId="{A46E48D6-0A2B-489F-A3BC-4F3669406603}" srcOrd="3" destOrd="0" presId="urn:microsoft.com/office/officeart/2018/5/layout/IconCircleLabelList"/>
    <dgm:cxn modelId="{57788880-5B8C-41D8-99D1-0FDD0BAA9C0D}" type="presParOf" srcId="{82529BEE-4FE3-4712-8FA6-13C01FA4DB14}" destId="{F00C2F24-1A7A-4EFF-9977-B56A013648BD}" srcOrd="5" destOrd="0" presId="urn:microsoft.com/office/officeart/2018/5/layout/IconCircleLabelList"/>
    <dgm:cxn modelId="{F73975C5-A9B3-4A82-AEB4-746D2D3E616C}" type="presParOf" srcId="{82529BEE-4FE3-4712-8FA6-13C01FA4DB14}" destId="{91A5C4E2-439D-4F39-858F-0521D440B875}" srcOrd="6" destOrd="0" presId="urn:microsoft.com/office/officeart/2018/5/layout/IconCircleLabelList"/>
    <dgm:cxn modelId="{D33D22FE-C457-4FFE-B73C-DEE6BBD05824}" type="presParOf" srcId="{91A5C4E2-439D-4F39-858F-0521D440B875}" destId="{8A784B4E-6501-440B-8D3F-4F199C4A0799}" srcOrd="0" destOrd="0" presId="urn:microsoft.com/office/officeart/2018/5/layout/IconCircleLabelList"/>
    <dgm:cxn modelId="{EA6E773D-AA80-425E-B388-3F4862C7D5CF}" type="presParOf" srcId="{91A5C4E2-439D-4F39-858F-0521D440B875}" destId="{9D65BC70-FE21-412A-8BF3-D3ADF07B66C5}" srcOrd="1" destOrd="0" presId="urn:microsoft.com/office/officeart/2018/5/layout/IconCircleLabelList"/>
    <dgm:cxn modelId="{E51426C6-C238-497B-BBB7-347E40BE3BB2}" type="presParOf" srcId="{91A5C4E2-439D-4F39-858F-0521D440B875}" destId="{F421F95E-E0D5-40BF-9F98-CED73B550D8A}" srcOrd="2" destOrd="0" presId="urn:microsoft.com/office/officeart/2018/5/layout/IconCircleLabelList"/>
    <dgm:cxn modelId="{2B7FAE72-F128-48AD-8547-9A1E4CC56F94}" type="presParOf" srcId="{91A5C4E2-439D-4F39-858F-0521D440B875}" destId="{EB106F03-4082-4D05-AACE-F9E3AA9C8B3E}"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65B94B7-D707-479A-9D3A-5DA72D9E524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B5E2790-0B88-4282-A170-85C619134495}">
      <dgm:prSet/>
      <dgm:spPr/>
      <dgm:t>
        <a:bodyPr/>
        <a:lstStyle/>
        <a:p>
          <a:pPr>
            <a:lnSpc>
              <a:spcPct val="100000"/>
            </a:lnSpc>
          </a:pPr>
          <a:r>
            <a:rPr lang="en-US"/>
            <a:t>Higher engagement when built into existing programming and structure</a:t>
          </a:r>
        </a:p>
      </dgm:t>
    </dgm:pt>
    <dgm:pt modelId="{DA215901-E4AB-4F2C-AFFF-24E55D0A3202}" type="parTrans" cxnId="{B2A1BFCE-ED50-4BF6-9292-219D971C1E53}">
      <dgm:prSet/>
      <dgm:spPr/>
      <dgm:t>
        <a:bodyPr/>
        <a:lstStyle/>
        <a:p>
          <a:endParaRPr lang="en-US"/>
        </a:p>
      </dgm:t>
    </dgm:pt>
    <dgm:pt modelId="{8B6E01D9-9CD1-41C6-B184-0627E90104D4}" type="sibTrans" cxnId="{B2A1BFCE-ED50-4BF6-9292-219D971C1E53}">
      <dgm:prSet/>
      <dgm:spPr/>
      <dgm:t>
        <a:bodyPr/>
        <a:lstStyle/>
        <a:p>
          <a:endParaRPr lang="en-US"/>
        </a:p>
      </dgm:t>
    </dgm:pt>
    <dgm:pt modelId="{46ED0547-0681-4687-8F39-81E9ACC81A38}">
      <dgm:prSet/>
      <dgm:spPr/>
      <dgm:t>
        <a:bodyPr/>
        <a:lstStyle/>
        <a:p>
          <a:pPr>
            <a:lnSpc>
              <a:spcPct val="100000"/>
            </a:lnSpc>
          </a:pPr>
          <a:r>
            <a:rPr lang="en-US"/>
            <a:t>Overall, positive feedback regarding content, training method, and application of the materials with trainees, trainers, and leaders</a:t>
          </a:r>
          <a:endParaRPr lang="en-US" dirty="0"/>
        </a:p>
      </dgm:t>
    </dgm:pt>
    <dgm:pt modelId="{4E35C709-8C4F-4AB5-AEE8-424A5F8804A9}" type="parTrans" cxnId="{F0B10C0C-A6AF-4D43-83CF-E56D03B418C3}">
      <dgm:prSet/>
      <dgm:spPr/>
      <dgm:t>
        <a:bodyPr/>
        <a:lstStyle/>
        <a:p>
          <a:endParaRPr lang="en-US"/>
        </a:p>
      </dgm:t>
    </dgm:pt>
    <dgm:pt modelId="{E3AE379F-7A06-4F65-B771-8D8A1EC8BD41}" type="sibTrans" cxnId="{F0B10C0C-A6AF-4D43-83CF-E56D03B418C3}">
      <dgm:prSet/>
      <dgm:spPr/>
      <dgm:t>
        <a:bodyPr/>
        <a:lstStyle/>
        <a:p>
          <a:endParaRPr lang="en-US"/>
        </a:p>
      </dgm:t>
    </dgm:pt>
    <dgm:pt modelId="{08A2B9C2-1BFB-4F2C-A3E4-3B663F34D77F}">
      <dgm:prSet/>
      <dgm:spPr/>
      <dgm:t>
        <a:bodyPr/>
        <a:lstStyle/>
        <a:p>
          <a:pPr>
            <a:lnSpc>
              <a:spcPct val="100000"/>
            </a:lnSpc>
          </a:pPr>
          <a:r>
            <a:rPr lang="en-US"/>
            <a:t>Reported utility of the Hexagon Tool with Leaders in make decision regarding Educator Well-Being Programming</a:t>
          </a:r>
        </a:p>
      </dgm:t>
    </dgm:pt>
    <dgm:pt modelId="{2ECD93B1-CD81-4655-8367-5C817C97955E}" type="parTrans" cxnId="{E6D87B29-7CAA-48BD-93C0-BF610C418AA0}">
      <dgm:prSet/>
      <dgm:spPr/>
      <dgm:t>
        <a:bodyPr/>
        <a:lstStyle/>
        <a:p>
          <a:endParaRPr lang="en-US"/>
        </a:p>
      </dgm:t>
    </dgm:pt>
    <dgm:pt modelId="{C90164E9-0606-4084-8254-68AA3FA6E77B}" type="sibTrans" cxnId="{E6D87B29-7CAA-48BD-93C0-BF610C418AA0}">
      <dgm:prSet/>
      <dgm:spPr/>
      <dgm:t>
        <a:bodyPr/>
        <a:lstStyle/>
        <a:p>
          <a:endParaRPr lang="en-US"/>
        </a:p>
      </dgm:t>
    </dgm:pt>
    <dgm:pt modelId="{DBE56D5A-1DCD-4810-869A-B46DF45CEFD6}" type="pres">
      <dgm:prSet presAssocID="{E65B94B7-D707-479A-9D3A-5DA72D9E5247}" presName="root" presStyleCnt="0">
        <dgm:presLayoutVars>
          <dgm:dir/>
          <dgm:resizeHandles val="exact"/>
        </dgm:presLayoutVars>
      </dgm:prSet>
      <dgm:spPr/>
    </dgm:pt>
    <dgm:pt modelId="{59E8017F-87A8-48D4-AA7E-11341424DB44}" type="pres">
      <dgm:prSet presAssocID="{9B5E2790-0B88-4282-A170-85C619134495}" presName="compNode" presStyleCnt="0"/>
      <dgm:spPr/>
    </dgm:pt>
    <dgm:pt modelId="{A621C434-8EE6-406F-92AD-D8330CAC7997}" type="pres">
      <dgm:prSet presAssocID="{9B5E2790-0B88-4282-A170-85C619134495}" presName="bgRect" presStyleLbl="bgShp" presStyleIdx="0" presStyleCnt="3"/>
      <dgm:spPr/>
    </dgm:pt>
    <dgm:pt modelId="{42002CC2-8AF6-490A-B591-5EDA25AF3319}" type="pres">
      <dgm:prSet presAssocID="{9B5E2790-0B88-4282-A170-85C61913449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s"/>
        </a:ext>
      </dgm:extLst>
    </dgm:pt>
    <dgm:pt modelId="{724915F8-1D74-42C0-B36F-3113C48E56B9}" type="pres">
      <dgm:prSet presAssocID="{9B5E2790-0B88-4282-A170-85C619134495}" presName="spaceRect" presStyleCnt="0"/>
      <dgm:spPr/>
    </dgm:pt>
    <dgm:pt modelId="{253D3B6C-AD93-45E1-84CA-9D9C590994B0}" type="pres">
      <dgm:prSet presAssocID="{9B5E2790-0B88-4282-A170-85C619134495}" presName="parTx" presStyleLbl="revTx" presStyleIdx="0" presStyleCnt="3">
        <dgm:presLayoutVars>
          <dgm:chMax val="0"/>
          <dgm:chPref val="0"/>
        </dgm:presLayoutVars>
      </dgm:prSet>
      <dgm:spPr/>
    </dgm:pt>
    <dgm:pt modelId="{710D8375-BC9F-4090-B2C0-8C1CBF3313FB}" type="pres">
      <dgm:prSet presAssocID="{8B6E01D9-9CD1-41C6-B184-0627E90104D4}" presName="sibTrans" presStyleCnt="0"/>
      <dgm:spPr/>
    </dgm:pt>
    <dgm:pt modelId="{8A606765-3B0F-47F3-8C20-50C986ABA495}" type="pres">
      <dgm:prSet presAssocID="{46ED0547-0681-4687-8F39-81E9ACC81A38}" presName="compNode" presStyleCnt="0"/>
      <dgm:spPr/>
    </dgm:pt>
    <dgm:pt modelId="{9FC78946-C736-4A2D-B2A0-4CA525CF1B01}" type="pres">
      <dgm:prSet presAssocID="{46ED0547-0681-4687-8F39-81E9ACC81A38}" presName="bgRect" presStyleLbl="bgShp" presStyleIdx="1" presStyleCnt="3"/>
      <dgm:spPr/>
    </dgm:pt>
    <dgm:pt modelId="{A3BAF584-4D95-4EDA-AA56-E9B962B66F45}" type="pres">
      <dgm:prSet presAssocID="{46ED0547-0681-4687-8F39-81E9ACC81A3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7AB058D4-3F1F-4C3D-AE70-9B40964E1AF1}" type="pres">
      <dgm:prSet presAssocID="{46ED0547-0681-4687-8F39-81E9ACC81A38}" presName="spaceRect" presStyleCnt="0"/>
      <dgm:spPr/>
    </dgm:pt>
    <dgm:pt modelId="{7ECF12C9-80FB-49CE-8E64-D3597DCCE5E9}" type="pres">
      <dgm:prSet presAssocID="{46ED0547-0681-4687-8F39-81E9ACC81A38}" presName="parTx" presStyleLbl="revTx" presStyleIdx="1" presStyleCnt="3">
        <dgm:presLayoutVars>
          <dgm:chMax val="0"/>
          <dgm:chPref val="0"/>
        </dgm:presLayoutVars>
      </dgm:prSet>
      <dgm:spPr/>
    </dgm:pt>
    <dgm:pt modelId="{17D3E380-E39C-42B4-98B5-74C3CCD96C67}" type="pres">
      <dgm:prSet presAssocID="{E3AE379F-7A06-4F65-B771-8D8A1EC8BD41}" presName="sibTrans" presStyleCnt="0"/>
      <dgm:spPr/>
    </dgm:pt>
    <dgm:pt modelId="{EEBA41ED-8E49-40F4-A07F-693B54DC2410}" type="pres">
      <dgm:prSet presAssocID="{08A2B9C2-1BFB-4F2C-A3E4-3B663F34D77F}" presName="compNode" presStyleCnt="0"/>
      <dgm:spPr/>
    </dgm:pt>
    <dgm:pt modelId="{2510073C-8B9D-43E2-93FF-05C28C006660}" type="pres">
      <dgm:prSet presAssocID="{08A2B9C2-1BFB-4F2C-A3E4-3B663F34D77F}" presName="bgRect" presStyleLbl="bgShp" presStyleIdx="2" presStyleCnt="3"/>
      <dgm:spPr/>
    </dgm:pt>
    <dgm:pt modelId="{56886AE6-B1C4-48AF-B517-90A5E9F580A4}" type="pres">
      <dgm:prSet presAssocID="{08A2B9C2-1BFB-4F2C-A3E4-3B663F34D77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ecturer"/>
        </a:ext>
      </dgm:extLst>
    </dgm:pt>
    <dgm:pt modelId="{C0987A0C-68F9-4E49-9B72-09685C7FC6C9}" type="pres">
      <dgm:prSet presAssocID="{08A2B9C2-1BFB-4F2C-A3E4-3B663F34D77F}" presName="spaceRect" presStyleCnt="0"/>
      <dgm:spPr/>
    </dgm:pt>
    <dgm:pt modelId="{D61FA007-41B8-460D-A38A-3D8E22595134}" type="pres">
      <dgm:prSet presAssocID="{08A2B9C2-1BFB-4F2C-A3E4-3B663F34D77F}" presName="parTx" presStyleLbl="revTx" presStyleIdx="2" presStyleCnt="3">
        <dgm:presLayoutVars>
          <dgm:chMax val="0"/>
          <dgm:chPref val="0"/>
        </dgm:presLayoutVars>
      </dgm:prSet>
      <dgm:spPr/>
    </dgm:pt>
  </dgm:ptLst>
  <dgm:cxnLst>
    <dgm:cxn modelId="{F0B10C0C-A6AF-4D43-83CF-E56D03B418C3}" srcId="{E65B94B7-D707-479A-9D3A-5DA72D9E5247}" destId="{46ED0547-0681-4687-8F39-81E9ACC81A38}" srcOrd="1" destOrd="0" parTransId="{4E35C709-8C4F-4AB5-AEE8-424A5F8804A9}" sibTransId="{E3AE379F-7A06-4F65-B771-8D8A1EC8BD41}"/>
    <dgm:cxn modelId="{8CDFA312-8E44-45CC-88E3-8EF575668E77}" type="presOf" srcId="{E65B94B7-D707-479A-9D3A-5DA72D9E5247}" destId="{DBE56D5A-1DCD-4810-869A-B46DF45CEFD6}" srcOrd="0" destOrd="0" presId="urn:microsoft.com/office/officeart/2018/2/layout/IconVerticalSolidList"/>
    <dgm:cxn modelId="{F6B99824-134E-41D6-907C-F824CCF35DA7}" type="presOf" srcId="{9B5E2790-0B88-4282-A170-85C619134495}" destId="{253D3B6C-AD93-45E1-84CA-9D9C590994B0}" srcOrd="0" destOrd="0" presId="urn:microsoft.com/office/officeart/2018/2/layout/IconVerticalSolidList"/>
    <dgm:cxn modelId="{E6D87B29-7CAA-48BD-93C0-BF610C418AA0}" srcId="{E65B94B7-D707-479A-9D3A-5DA72D9E5247}" destId="{08A2B9C2-1BFB-4F2C-A3E4-3B663F34D77F}" srcOrd="2" destOrd="0" parTransId="{2ECD93B1-CD81-4655-8367-5C817C97955E}" sibTransId="{C90164E9-0606-4084-8254-68AA3FA6E77B}"/>
    <dgm:cxn modelId="{AE3E8C5E-3143-4F5F-9414-670E3EA294C4}" type="presOf" srcId="{46ED0547-0681-4687-8F39-81E9ACC81A38}" destId="{7ECF12C9-80FB-49CE-8E64-D3597DCCE5E9}" srcOrd="0" destOrd="0" presId="urn:microsoft.com/office/officeart/2018/2/layout/IconVerticalSolidList"/>
    <dgm:cxn modelId="{B2A1BFCE-ED50-4BF6-9292-219D971C1E53}" srcId="{E65B94B7-D707-479A-9D3A-5DA72D9E5247}" destId="{9B5E2790-0B88-4282-A170-85C619134495}" srcOrd="0" destOrd="0" parTransId="{DA215901-E4AB-4F2C-AFFF-24E55D0A3202}" sibTransId="{8B6E01D9-9CD1-41C6-B184-0627E90104D4}"/>
    <dgm:cxn modelId="{3EB3D7E3-1994-468B-9046-54BB983296E3}" type="presOf" srcId="{08A2B9C2-1BFB-4F2C-A3E4-3B663F34D77F}" destId="{D61FA007-41B8-460D-A38A-3D8E22595134}" srcOrd="0" destOrd="0" presId="urn:microsoft.com/office/officeart/2018/2/layout/IconVerticalSolidList"/>
    <dgm:cxn modelId="{745D82D4-D572-4E3B-B1D5-DFFFDCDD2375}" type="presParOf" srcId="{DBE56D5A-1DCD-4810-869A-B46DF45CEFD6}" destId="{59E8017F-87A8-48D4-AA7E-11341424DB44}" srcOrd="0" destOrd="0" presId="urn:microsoft.com/office/officeart/2018/2/layout/IconVerticalSolidList"/>
    <dgm:cxn modelId="{ECC626EF-86DF-4F45-857D-949A28DEF2A9}" type="presParOf" srcId="{59E8017F-87A8-48D4-AA7E-11341424DB44}" destId="{A621C434-8EE6-406F-92AD-D8330CAC7997}" srcOrd="0" destOrd="0" presId="urn:microsoft.com/office/officeart/2018/2/layout/IconVerticalSolidList"/>
    <dgm:cxn modelId="{5AE8E00A-9962-4959-8A9F-1DCAD1103B89}" type="presParOf" srcId="{59E8017F-87A8-48D4-AA7E-11341424DB44}" destId="{42002CC2-8AF6-490A-B591-5EDA25AF3319}" srcOrd="1" destOrd="0" presId="urn:microsoft.com/office/officeart/2018/2/layout/IconVerticalSolidList"/>
    <dgm:cxn modelId="{570FF64E-FCFB-4536-88FD-605886AF2170}" type="presParOf" srcId="{59E8017F-87A8-48D4-AA7E-11341424DB44}" destId="{724915F8-1D74-42C0-B36F-3113C48E56B9}" srcOrd="2" destOrd="0" presId="urn:microsoft.com/office/officeart/2018/2/layout/IconVerticalSolidList"/>
    <dgm:cxn modelId="{6C81C75F-85AC-48E9-B0B5-3E2BE0D38D86}" type="presParOf" srcId="{59E8017F-87A8-48D4-AA7E-11341424DB44}" destId="{253D3B6C-AD93-45E1-84CA-9D9C590994B0}" srcOrd="3" destOrd="0" presId="urn:microsoft.com/office/officeart/2018/2/layout/IconVerticalSolidList"/>
    <dgm:cxn modelId="{7CDF83F0-13EF-4996-8FA5-A7F6727558E3}" type="presParOf" srcId="{DBE56D5A-1DCD-4810-869A-B46DF45CEFD6}" destId="{710D8375-BC9F-4090-B2C0-8C1CBF3313FB}" srcOrd="1" destOrd="0" presId="urn:microsoft.com/office/officeart/2018/2/layout/IconVerticalSolidList"/>
    <dgm:cxn modelId="{4A3B4C72-C9C9-4449-98CE-CF56AB541D5D}" type="presParOf" srcId="{DBE56D5A-1DCD-4810-869A-B46DF45CEFD6}" destId="{8A606765-3B0F-47F3-8C20-50C986ABA495}" srcOrd="2" destOrd="0" presId="urn:microsoft.com/office/officeart/2018/2/layout/IconVerticalSolidList"/>
    <dgm:cxn modelId="{FA182376-9283-4A2E-B6C8-8D972AD9D3A4}" type="presParOf" srcId="{8A606765-3B0F-47F3-8C20-50C986ABA495}" destId="{9FC78946-C736-4A2D-B2A0-4CA525CF1B01}" srcOrd="0" destOrd="0" presId="urn:microsoft.com/office/officeart/2018/2/layout/IconVerticalSolidList"/>
    <dgm:cxn modelId="{9FB134BD-6F53-41D8-8104-64AF2CFFD90F}" type="presParOf" srcId="{8A606765-3B0F-47F3-8C20-50C986ABA495}" destId="{A3BAF584-4D95-4EDA-AA56-E9B962B66F45}" srcOrd="1" destOrd="0" presId="urn:microsoft.com/office/officeart/2018/2/layout/IconVerticalSolidList"/>
    <dgm:cxn modelId="{156C488C-CCC2-455A-A8AD-93FEF9134202}" type="presParOf" srcId="{8A606765-3B0F-47F3-8C20-50C986ABA495}" destId="{7AB058D4-3F1F-4C3D-AE70-9B40964E1AF1}" srcOrd="2" destOrd="0" presId="urn:microsoft.com/office/officeart/2018/2/layout/IconVerticalSolidList"/>
    <dgm:cxn modelId="{B47F5787-B1C4-4F14-A352-A90657A2225B}" type="presParOf" srcId="{8A606765-3B0F-47F3-8C20-50C986ABA495}" destId="{7ECF12C9-80FB-49CE-8E64-D3597DCCE5E9}" srcOrd="3" destOrd="0" presId="urn:microsoft.com/office/officeart/2018/2/layout/IconVerticalSolidList"/>
    <dgm:cxn modelId="{C7EEB4C0-36B9-42A7-84B9-FCC28075F737}" type="presParOf" srcId="{DBE56D5A-1DCD-4810-869A-B46DF45CEFD6}" destId="{17D3E380-E39C-42B4-98B5-74C3CCD96C67}" srcOrd="3" destOrd="0" presId="urn:microsoft.com/office/officeart/2018/2/layout/IconVerticalSolidList"/>
    <dgm:cxn modelId="{73873161-BAA4-447E-BD17-88A7EB6425DB}" type="presParOf" srcId="{DBE56D5A-1DCD-4810-869A-B46DF45CEFD6}" destId="{EEBA41ED-8E49-40F4-A07F-693B54DC2410}" srcOrd="4" destOrd="0" presId="urn:microsoft.com/office/officeart/2018/2/layout/IconVerticalSolidList"/>
    <dgm:cxn modelId="{6EF45FA2-B93A-403F-A90D-1FFDA4A62FBA}" type="presParOf" srcId="{EEBA41ED-8E49-40F4-A07F-693B54DC2410}" destId="{2510073C-8B9D-43E2-93FF-05C28C006660}" srcOrd="0" destOrd="0" presId="urn:microsoft.com/office/officeart/2018/2/layout/IconVerticalSolidList"/>
    <dgm:cxn modelId="{7C7C61B2-5D8E-4173-BB3D-EFBE1043DA51}" type="presParOf" srcId="{EEBA41ED-8E49-40F4-A07F-693B54DC2410}" destId="{56886AE6-B1C4-48AF-B517-90A5E9F580A4}" srcOrd="1" destOrd="0" presId="urn:microsoft.com/office/officeart/2018/2/layout/IconVerticalSolidList"/>
    <dgm:cxn modelId="{C8C919CA-FF39-4B8C-AEA8-418D495DC990}" type="presParOf" srcId="{EEBA41ED-8E49-40F4-A07F-693B54DC2410}" destId="{C0987A0C-68F9-4E49-9B72-09685C7FC6C9}" srcOrd="2" destOrd="0" presId="urn:microsoft.com/office/officeart/2018/2/layout/IconVerticalSolidList"/>
    <dgm:cxn modelId="{3948E8AC-2A7A-4DAE-9C3E-BC3A191431EE}" type="presParOf" srcId="{EEBA41ED-8E49-40F4-A07F-693B54DC2410}" destId="{D61FA007-41B8-460D-A38A-3D8E2259513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05BEAA-0158-4DB4-8FE7-79AB32BE99FA}">
      <dsp:nvSpPr>
        <dsp:cNvPr id="0" name=""/>
        <dsp:cNvSpPr/>
      </dsp:nvSpPr>
      <dsp:spPr>
        <a:xfrm>
          <a:off x="0" y="3"/>
          <a:ext cx="7770660" cy="109970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CF19B0-E843-427E-BF82-47FA7B2190BF}">
      <dsp:nvSpPr>
        <dsp:cNvPr id="0" name=""/>
        <dsp:cNvSpPr/>
      </dsp:nvSpPr>
      <dsp:spPr>
        <a:xfrm>
          <a:off x="332662" y="249604"/>
          <a:ext cx="604840" cy="60484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E074DE-879B-49CB-B7B9-4CBACA582446}">
      <dsp:nvSpPr>
        <dsp:cNvPr id="0" name=""/>
        <dsp:cNvSpPr/>
      </dsp:nvSpPr>
      <dsp:spPr>
        <a:xfrm>
          <a:off x="1270165" y="2169"/>
          <a:ext cx="6500494" cy="1099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386" tIns="116386" rIns="116386" bIns="116386" numCol="1" spcCol="1270" anchor="ctr" anchorCtr="0">
          <a:noAutofit/>
        </a:bodyPr>
        <a:lstStyle/>
        <a:p>
          <a:pPr marL="0" lvl="0" indent="0" algn="l" defTabSz="889000">
            <a:lnSpc>
              <a:spcPct val="100000"/>
            </a:lnSpc>
            <a:spcBef>
              <a:spcPct val="0"/>
            </a:spcBef>
            <a:spcAft>
              <a:spcPct val="35000"/>
            </a:spcAft>
            <a:buNone/>
          </a:pPr>
          <a:r>
            <a:rPr lang="en-US" sz="2000" kern="1200"/>
            <a:t>Integrating behavioral health in primary care.</a:t>
          </a:r>
        </a:p>
      </dsp:txBody>
      <dsp:txXfrm>
        <a:off x="1270165" y="2169"/>
        <a:ext cx="6500494" cy="1099709"/>
      </dsp:txXfrm>
    </dsp:sp>
    <dsp:sp modelId="{DDA46F5C-27DE-4016-AAC5-53C7CE92428B}">
      <dsp:nvSpPr>
        <dsp:cNvPr id="0" name=""/>
        <dsp:cNvSpPr/>
      </dsp:nvSpPr>
      <dsp:spPr>
        <a:xfrm>
          <a:off x="0" y="1376807"/>
          <a:ext cx="7770660" cy="109970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8CD5B9-3071-47D2-947C-3F33684A0355}">
      <dsp:nvSpPr>
        <dsp:cNvPr id="0" name=""/>
        <dsp:cNvSpPr/>
      </dsp:nvSpPr>
      <dsp:spPr>
        <a:xfrm>
          <a:off x="332662" y="1624242"/>
          <a:ext cx="604840" cy="60484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B41257-742E-4F99-A69F-8593D456C1B7}">
      <dsp:nvSpPr>
        <dsp:cNvPr id="0" name=""/>
        <dsp:cNvSpPr/>
      </dsp:nvSpPr>
      <dsp:spPr>
        <a:xfrm>
          <a:off x="1270165" y="1376807"/>
          <a:ext cx="6500494" cy="1099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386" tIns="116386" rIns="116386" bIns="116386" numCol="1" spcCol="1270" anchor="ctr" anchorCtr="0">
          <a:noAutofit/>
        </a:bodyPr>
        <a:lstStyle/>
        <a:p>
          <a:pPr marL="0" lvl="0" indent="0" algn="l" defTabSz="889000">
            <a:lnSpc>
              <a:spcPct val="100000"/>
            </a:lnSpc>
            <a:spcBef>
              <a:spcPct val="0"/>
            </a:spcBef>
            <a:spcAft>
              <a:spcPct val="35000"/>
            </a:spcAft>
            <a:buNone/>
          </a:pPr>
          <a:r>
            <a:rPr lang="en-US" sz="2000" kern="1200"/>
            <a:t>School mental health</a:t>
          </a:r>
          <a:r>
            <a:rPr lang="en-US" sz="1800" kern="1200"/>
            <a:t>.</a:t>
          </a:r>
        </a:p>
      </dsp:txBody>
      <dsp:txXfrm>
        <a:off x="1270165" y="1376807"/>
        <a:ext cx="6500494" cy="1099709"/>
      </dsp:txXfrm>
    </dsp:sp>
    <dsp:sp modelId="{5D8D780E-ADED-4A0D-A2B3-519342733AC9}">
      <dsp:nvSpPr>
        <dsp:cNvPr id="0" name=""/>
        <dsp:cNvSpPr/>
      </dsp:nvSpPr>
      <dsp:spPr>
        <a:xfrm>
          <a:off x="0" y="2751444"/>
          <a:ext cx="7770660" cy="109970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88C269-518D-45E2-AAE5-A5E74538C324}">
      <dsp:nvSpPr>
        <dsp:cNvPr id="0" name=""/>
        <dsp:cNvSpPr/>
      </dsp:nvSpPr>
      <dsp:spPr>
        <a:xfrm>
          <a:off x="332662" y="2998879"/>
          <a:ext cx="604840" cy="60484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09D21C-A176-4FEF-99F2-FEF0EB64B3BE}">
      <dsp:nvSpPr>
        <dsp:cNvPr id="0" name=""/>
        <dsp:cNvSpPr/>
      </dsp:nvSpPr>
      <dsp:spPr>
        <a:xfrm>
          <a:off x="1270165" y="2751444"/>
          <a:ext cx="6500494" cy="1099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386" tIns="116386" rIns="116386" bIns="116386" numCol="1" spcCol="1270" anchor="ctr" anchorCtr="0">
          <a:noAutofit/>
        </a:bodyPr>
        <a:lstStyle/>
        <a:p>
          <a:pPr marL="0" lvl="0" indent="0" algn="l" defTabSz="889000">
            <a:lnSpc>
              <a:spcPct val="100000"/>
            </a:lnSpc>
            <a:spcBef>
              <a:spcPct val="0"/>
            </a:spcBef>
            <a:spcAft>
              <a:spcPct val="35000"/>
            </a:spcAft>
            <a:buNone/>
          </a:pPr>
          <a:r>
            <a:rPr lang="en-US" sz="2000" kern="1200"/>
            <a:t>Community treatment approaches for severe mental illness.</a:t>
          </a:r>
        </a:p>
      </dsp:txBody>
      <dsp:txXfrm>
        <a:off x="1270165" y="2751444"/>
        <a:ext cx="6500494" cy="1099709"/>
      </dsp:txXfrm>
    </dsp:sp>
    <dsp:sp modelId="{303175FA-E7B0-47B9-8B1F-2121593B58DB}">
      <dsp:nvSpPr>
        <dsp:cNvPr id="0" name=""/>
        <dsp:cNvSpPr/>
      </dsp:nvSpPr>
      <dsp:spPr>
        <a:xfrm>
          <a:off x="0" y="4126082"/>
          <a:ext cx="7770660" cy="109970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51326C-FB17-4E7D-90E2-173569E9AE85}">
      <dsp:nvSpPr>
        <dsp:cNvPr id="0" name=""/>
        <dsp:cNvSpPr/>
      </dsp:nvSpPr>
      <dsp:spPr>
        <a:xfrm>
          <a:off x="332662" y="4373516"/>
          <a:ext cx="604840" cy="604840"/>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9235F7-6283-4B1F-BD4F-5656BEC7CE7F}">
      <dsp:nvSpPr>
        <dsp:cNvPr id="0" name=""/>
        <dsp:cNvSpPr/>
      </dsp:nvSpPr>
      <dsp:spPr>
        <a:xfrm>
          <a:off x="1270165" y="4126082"/>
          <a:ext cx="6500494" cy="1099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386" tIns="116386" rIns="116386" bIns="116386" numCol="1" spcCol="1270" anchor="ctr" anchorCtr="0">
          <a:noAutofit/>
        </a:bodyPr>
        <a:lstStyle/>
        <a:p>
          <a:pPr marL="0" lvl="0" indent="0" algn="l" defTabSz="889000">
            <a:lnSpc>
              <a:spcPct val="100000"/>
            </a:lnSpc>
            <a:spcBef>
              <a:spcPct val="0"/>
            </a:spcBef>
            <a:spcAft>
              <a:spcPct val="35000"/>
            </a:spcAft>
            <a:buNone/>
          </a:pPr>
          <a:r>
            <a:rPr lang="en-US" sz="2000" kern="1200"/>
            <a:t>Behavioral health workforce development.</a:t>
          </a:r>
        </a:p>
      </dsp:txBody>
      <dsp:txXfrm>
        <a:off x="1270165" y="4126082"/>
        <a:ext cx="6500494" cy="10997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D73DE0-1CC2-44D3-A02B-8FDF71305588}">
      <dsp:nvSpPr>
        <dsp:cNvPr id="0" name=""/>
        <dsp:cNvSpPr/>
      </dsp:nvSpPr>
      <dsp:spPr>
        <a:xfrm>
          <a:off x="1138979" y="914872"/>
          <a:ext cx="932563" cy="9325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66A950-BC6B-4C2E-8E93-00B8CCFC56E0}">
      <dsp:nvSpPr>
        <dsp:cNvPr id="0" name=""/>
        <dsp:cNvSpPr/>
      </dsp:nvSpPr>
      <dsp:spPr>
        <a:xfrm>
          <a:off x="569079" y="2139108"/>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School Nurses</a:t>
          </a:r>
        </a:p>
      </dsp:txBody>
      <dsp:txXfrm>
        <a:off x="569079" y="2139108"/>
        <a:ext cx="2072362" cy="720000"/>
      </dsp:txXfrm>
    </dsp:sp>
    <dsp:sp modelId="{1BD311A9-32DC-4453-B0FC-4E44CBEB2986}">
      <dsp:nvSpPr>
        <dsp:cNvPr id="0" name=""/>
        <dsp:cNvSpPr/>
      </dsp:nvSpPr>
      <dsp:spPr>
        <a:xfrm>
          <a:off x="3574005" y="914872"/>
          <a:ext cx="932563" cy="9325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BDA3BC-7569-43CE-8839-8D4494BBE7F4}">
      <dsp:nvSpPr>
        <dsp:cNvPr id="0" name=""/>
        <dsp:cNvSpPr/>
      </dsp:nvSpPr>
      <dsp:spPr>
        <a:xfrm>
          <a:off x="3004105" y="2139108"/>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School Mental Health Professionals</a:t>
          </a:r>
        </a:p>
      </dsp:txBody>
      <dsp:txXfrm>
        <a:off x="3004105" y="2139108"/>
        <a:ext cx="2072362" cy="720000"/>
      </dsp:txXfrm>
    </dsp:sp>
    <dsp:sp modelId="{FE3D8912-00A0-4858-8B0C-9D799F1EFB52}">
      <dsp:nvSpPr>
        <dsp:cNvPr id="0" name=""/>
        <dsp:cNvSpPr/>
      </dsp:nvSpPr>
      <dsp:spPr>
        <a:xfrm>
          <a:off x="6009031" y="914872"/>
          <a:ext cx="932563" cy="93256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AA2FD4-F4D4-40EF-BD24-6F0E0D08DA33}">
      <dsp:nvSpPr>
        <dsp:cNvPr id="0" name=""/>
        <dsp:cNvSpPr/>
      </dsp:nvSpPr>
      <dsp:spPr>
        <a:xfrm>
          <a:off x="5439131" y="2139108"/>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Educators</a:t>
          </a:r>
        </a:p>
      </dsp:txBody>
      <dsp:txXfrm>
        <a:off x="5439131" y="2139108"/>
        <a:ext cx="2072362" cy="720000"/>
      </dsp:txXfrm>
    </dsp:sp>
    <dsp:sp modelId="{E259210D-F8CD-466B-8EAA-B624BAF4DE4C}">
      <dsp:nvSpPr>
        <dsp:cNvPr id="0" name=""/>
        <dsp:cNvSpPr/>
      </dsp:nvSpPr>
      <dsp:spPr>
        <a:xfrm>
          <a:off x="8444057" y="914872"/>
          <a:ext cx="932563" cy="932563"/>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EF8316-8D02-4E1C-91F3-9EFFC05CEFD6}">
      <dsp:nvSpPr>
        <dsp:cNvPr id="0" name=""/>
        <dsp:cNvSpPr/>
      </dsp:nvSpPr>
      <dsp:spPr>
        <a:xfrm>
          <a:off x="7874157" y="2139108"/>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Anyone else?</a:t>
          </a:r>
        </a:p>
      </dsp:txBody>
      <dsp:txXfrm>
        <a:off x="7874157" y="2139108"/>
        <a:ext cx="2072362"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76045-0E5A-46C5-9EE1-976EFB0DC60D}">
      <dsp:nvSpPr>
        <dsp:cNvPr id="0" name=""/>
        <dsp:cNvSpPr/>
      </dsp:nvSpPr>
      <dsp:spPr>
        <a:xfrm>
          <a:off x="414990" y="820626"/>
          <a:ext cx="2583836" cy="1780263"/>
        </a:xfrm>
        <a:prstGeom prst="round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F21256-1991-47CE-B27D-11CFCC740219}">
      <dsp:nvSpPr>
        <dsp:cNvPr id="0" name=""/>
        <dsp:cNvSpPr/>
      </dsp:nvSpPr>
      <dsp:spPr>
        <a:xfrm>
          <a:off x="2148" y="2885337"/>
          <a:ext cx="3409519" cy="1264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marL="0" lvl="0" indent="0" algn="ctr" defTabSz="1111250">
            <a:lnSpc>
              <a:spcPct val="90000"/>
            </a:lnSpc>
            <a:spcBef>
              <a:spcPct val="0"/>
            </a:spcBef>
            <a:spcAft>
              <a:spcPct val="35000"/>
            </a:spcAft>
            <a:buNone/>
          </a:pPr>
          <a:r>
            <a:rPr lang="en-US" sz="2500" b="0" i="0" kern="1200" dirty="0">
              <a:effectLst/>
              <a:latin typeface="ivyjournal"/>
            </a:rPr>
            <a:t>Social support from colleagues, family members, and friends</a:t>
          </a:r>
          <a:endParaRPr lang="en-US" sz="2500" kern="1200" dirty="0"/>
        </a:p>
      </dsp:txBody>
      <dsp:txXfrm>
        <a:off x="2148" y="2885337"/>
        <a:ext cx="3409519" cy="1264931"/>
      </dsp:txXfrm>
    </dsp:sp>
    <dsp:sp modelId="{6FD637FA-DDC3-4D0E-9929-AE2E8D0F4384}">
      <dsp:nvSpPr>
        <dsp:cNvPr id="0" name=""/>
        <dsp:cNvSpPr/>
      </dsp:nvSpPr>
      <dsp:spPr>
        <a:xfrm>
          <a:off x="4165605" y="820626"/>
          <a:ext cx="2583836" cy="1780263"/>
        </a:xfrm>
        <a:prstGeom prst="round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B96F93-FCB9-46D5-BB74-A43ED597782A}">
      <dsp:nvSpPr>
        <dsp:cNvPr id="0" name=""/>
        <dsp:cNvSpPr/>
      </dsp:nvSpPr>
      <dsp:spPr>
        <a:xfrm>
          <a:off x="3752764" y="2885337"/>
          <a:ext cx="3409519" cy="1264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marL="0" lvl="0" indent="0" algn="ctr" defTabSz="1111250">
            <a:lnSpc>
              <a:spcPct val="90000"/>
            </a:lnSpc>
            <a:spcBef>
              <a:spcPct val="0"/>
            </a:spcBef>
            <a:spcAft>
              <a:spcPct val="35000"/>
            </a:spcAft>
            <a:buNone/>
          </a:pPr>
          <a:r>
            <a:rPr lang="en-US" sz="2500" b="0" i="0" kern="1200" dirty="0">
              <a:effectLst/>
              <a:latin typeface="ivyjournal"/>
            </a:rPr>
            <a:t>Self-defined boundaries for work-life balance </a:t>
          </a:r>
        </a:p>
      </dsp:txBody>
      <dsp:txXfrm>
        <a:off x="3752764" y="2885337"/>
        <a:ext cx="3409519" cy="1264931"/>
      </dsp:txXfrm>
    </dsp:sp>
    <dsp:sp modelId="{73487757-75BA-4DE7-A599-AE9334677787}">
      <dsp:nvSpPr>
        <dsp:cNvPr id="0" name=""/>
        <dsp:cNvSpPr/>
      </dsp:nvSpPr>
      <dsp:spPr>
        <a:xfrm>
          <a:off x="7916220" y="820626"/>
          <a:ext cx="2583836" cy="1780263"/>
        </a:xfrm>
        <a:prstGeom prst="round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99D81F-4E34-4C63-B1F9-193B817062AE}">
      <dsp:nvSpPr>
        <dsp:cNvPr id="0" name=""/>
        <dsp:cNvSpPr/>
      </dsp:nvSpPr>
      <dsp:spPr>
        <a:xfrm>
          <a:off x="7503379" y="2885337"/>
          <a:ext cx="3409519" cy="1264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marL="0" lvl="0" indent="0" algn="ctr" defTabSz="1111250">
            <a:lnSpc>
              <a:spcPct val="90000"/>
            </a:lnSpc>
            <a:spcBef>
              <a:spcPct val="0"/>
            </a:spcBef>
            <a:spcAft>
              <a:spcPct val="35000"/>
            </a:spcAft>
            <a:buNone/>
          </a:pPr>
          <a:r>
            <a:rPr lang="en-US" sz="2500" kern="1200" dirty="0">
              <a:latin typeface="ivyjournal"/>
            </a:rPr>
            <a:t>Prioritize </a:t>
          </a:r>
          <a:r>
            <a:rPr lang="en-US" sz="2500" b="0" i="0" kern="1200" dirty="0">
              <a:effectLst/>
              <a:latin typeface="ivyjournal"/>
            </a:rPr>
            <a:t>individual wellness activities</a:t>
          </a:r>
        </a:p>
      </dsp:txBody>
      <dsp:txXfrm>
        <a:off x="7503379" y="2885337"/>
        <a:ext cx="3409519" cy="12649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3ECE57-2A13-4FA1-8183-101486F18732}">
      <dsp:nvSpPr>
        <dsp:cNvPr id="0" name=""/>
        <dsp:cNvSpPr/>
      </dsp:nvSpPr>
      <dsp:spPr>
        <a:xfrm>
          <a:off x="1283" y="1076480"/>
          <a:ext cx="5006206" cy="3003723"/>
        </a:xfrm>
        <a:prstGeom prst="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Systems-wide changes to support the well-being of educators and staff</a:t>
          </a:r>
        </a:p>
      </dsp:txBody>
      <dsp:txXfrm>
        <a:off x="1283" y="1076480"/>
        <a:ext cx="5006206" cy="3003723"/>
      </dsp:txXfrm>
    </dsp:sp>
    <dsp:sp modelId="{69519B63-2986-43E0-B826-7E44C358AC6A}">
      <dsp:nvSpPr>
        <dsp:cNvPr id="0" name=""/>
        <dsp:cNvSpPr/>
      </dsp:nvSpPr>
      <dsp:spPr>
        <a:xfrm>
          <a:off x="5508110" y="1076480"/>
          <a:ext cx="5006206" cy="3003723"/>
        </a:xfrm>
        <a:prstGeom prst="rect">
          <a:avLst/>
        </a:prstGeom>
        <a:solidFill>
          <a:schemeClr val="accent2">
            <a:shade val="80000"/>
            <a:hueOff val="-379223"/>
            <a:satOff val="-18382"/>
            <a:lumOff val="302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Grow the educator workforce</a:t>
          </a:r>
        </a:p>
      </dsp:txBody>
      <dsp:txXfrm>
        <a:off x="5508110" y="1076480"/>
        <a:ext cx="5006206" cy="30037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DCEA16-C067-4C21-82FC-140DD3F5473A}">
      <dsp:nvSpPr>
        <dsp:cNvPr id="0" name=""/>
        <dsp:cNvSpPr/>
      </dsp:nvSpPr>
      <dsp:spPr>
        <a:xfrm>
          <a:off x="788669" y="0"/>
          <a:ext cx="8938260" cy="4351338"/>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1A1123-A118-44E5-95BD-97412045F1C7}">
      <dsp:nvSpPr>
        <dsp:cNvPr id="0" name=""/>
        <dsp:cNvSpPr/>
      </dsp:nvSpPr>
      <dsp:spPr>
        <a:xfrm>
          <a:off x="356339" y="1305401"/>
          <a:ext cx="3154680" cy="1740535"/>
        </a:xfrm>
        <a:prstGeom prst="round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rtl="0">
            <a:lnSpc>
              <a:spcPct val="90000"/>
            </a:lnSpc>
            <a:spcBef>
              <a:spcPct val="0"/>
            </a:spcBef>
            <a:spcAft>
              <a:spcPct val="35000"/>
            </a:spcAft>
            <a:buNone/>
          </a:pPr>
          <a:r>
            <a:rPr lang="en-US" sz="3300" kern="1200">
              <a:latin typeface="Arial"/>
            </a:rPr>
            <a:t>Module Review</a:t>
          </a:r>
          <a:endParaRPr lang="en-US" sz="3300" kern="1200" dirty="0"/>
        </a:p>
      </dsp:txBody>
      <dsp:txXfrm>
        <a:off x="441305" y="1390367"/>
        <a:ext cx="2984748" cy="1570603"/>
      </dsp:txXfrm>
    </dsp:sp>
    <dsp:sp modelId="{EC2708E9-DC6F-420A-A9A3-EAA750B2169B}">
      <dsp:nvSpPr>
        <dsp:cNvPr id="0" name=""/>
        <dsp:cNvSpPr/>
      </dsp:nvSpPr>
      <dsp:spPr>
        <a:xfrm>
          <a:off x="3680460" y="1305401"/>
          <a:ext cx="3154680" cy="1740535"/>
        </a:xfrm>
        <a:prstGeom prst="roundRect">
          <a:avLst/>
        </a:prstGeom>
        <a:solidFill>
          <a:schemeClr val="accent2">
            <a:shade val="80000"/>
            <a:hueOff val="-189611"/>
            <a:satOff val="-9191"/>
            <a:lumOff val="151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rtl="0">
            <a:lnSpc>
              <a:spcPct val="90000"/>
            </a:lnSpc>
            <a:spcBef>
              <a:spcPct val="0"/>
            </a:spcBef>
            <a:spcAft>
              <a:spcPct val="35000"/>
            </a:spcAft>
            <a:buNone/>
          </a:pPr>
          <a:r>
            <a:rPr lang="en-US" sz="3300" kern="1200">
              <a:latin typeface="Arial"/>
            </a:rPr>
            <a:t>Wellness is Action and Ongoing</a:t>
          </a:r>
          <a:endParaRPr lang="en-US" sz="3300" kern="1200"/>
        </a:p>
      </dsp:txBody>
      <dsp:txXfrm>
        <a:off x="3765426" y="1390367"/>
        <a:ext cx="2984748" cy="1570603"/>
      </dsp:txXfrm>
    </dsp:sp>
    <dsp:sp modelId="{96F6FF51-4D17-4ABF-9F10-6E025CAB4EB2}">
      <dsp:nvSpPr>
        <dsp:cNvPr id="0" name=""/>
        <dsp:cNvSpPr/>
      </dsp:nvSpPr>
      <dsp:spPr>
        <a:xfrm>
          <a:off x="7004580" y="1305401"/>
          <a:ext cx="3154680" cy="1740535"/>
        </a:xfrm>
        <a:prstGeom prst="roundRect">
          <a:avLst/>
        </a:prstGeom>
        <a:solidFill>
          <a:schemeClr val="accent2">
            <a:shade val="80000"/>
            <a:hueOff val="-379223"/>
            <a:satOff val="-18382"/>
            <a:lumOff val="302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rtl="0">
            <a:lnSpc>
              <a:spcPct val="90000"/>
            </a:lnSpc>
            <a:spcBef>
              <a:spcPct val="0"/>
            </a:spcBef>
            <a:spcAft>
              <a:spcPct val="35000"/>
            </a:spcAft>
            <a:buNone/>
          </a:pPr>
          <a:r>
            <a:rPr lang="en-US" sz="3300" kern="1200" dirty="0">
              <a:latin typeface="Arial"/>
            </a:rPr>
            <a:t>Wellness Plan</a:t>
          </a:r>
          <a:endParaRPr lang="en-US" sz="3300" kern="1200" dirty="0"/>
        </a:p>
      </dsp:txBody>
      <dsp:txXfrm>
        <a:off x="7089546" y="1390367"/>
        <a:ext cx="2984748" cy="15706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996325-317E-40C6-9F8B-7D51E1FBFF95}">
      <dsp:nvSpPr>
        <dsp:cNvPr id="0" name=""/>
        <dsp:cNvSpPr/>
      </dsp:nvSpPr>
      <dsp:spPr>
        <a:xfrm>
          <a:off x="1031658" y="1029036"/>
          <a:ext cx="1494195" cy="149419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55A205-A7FC-4FBF-A217-A32E305114F1}">
      <dsp:nvSpPr>
        <dsp:cNvPr id="0" name=""/>
        <dsp:cNvSpPr/>
      </dsp:nvSpPr>
      <dsp:spPr>
        <a:xfrm>
          <a:off x="1350093" y="1347471"/>
          <a:ext cx="857325" cy="8573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D09D1D-03CC-4BA2-A580-BF24C47C12A6}">
      <dsp:nvSpPr>
        <dsp:cNvPr id="0" name=""/>
        <dsp:cNvSpPr/>
      </dsp:nvSpPr>
      <dsp:spPr>
        <a:xfrm>
          <a:off x="554006" y="2988636"/>
          <a:ext cx="2449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t>Live Training</a:t>
          </a:r>
          <a:br>
            <a:rPr lang="en-US" sz="1700" kern="1200" dirty="0"/>
          </a:br>
          <a:r>
            <a:rPr lang="en-US" sz="1700" kern="1200" dirty="0"/>
            <a:t>(Virtual, In-Person)</a:t>
          </a:r>
        </a:p>
      </dsp:txBody>
      <dsp:txXfrm>
        <a:off x="554006" y="2988636"/>
        <a:ext cx="2449500" cy="720000"/>
      </dsp:txXfrm>
    </dsp:sp>
    <dsp:sp modelId="{177AEDFE-C337-437C-8650-978E8A05E48F}">
      <dsp:nvSpPr>
        <dsp:cNvPr id="0" name=""/>
        <dsp:cNvSpPr/>
      </dsp:nvSpPr>
      <dsp:spPr>
        <a:xfrm>
          <a:off x="3909821" y="1029036"/>
          <a:ext cx="1494195" cy="149419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0C71C2-451D-4758-8FA9-928A86782D49}">
      <dsp:nvSpPr>
        <dsp:cNvPr id="0" name=""/>
        <dsp:cNvSpPr/>
      </dsp:nvSpPr>
      <dsp:spPr>
        <a:xfrm>
          <a:off x="4228256" y="1347471"/>
          <a:ext cx="857325" cy="8573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9E8CDA-B424-4F25-9A52-15D9A151ADD0}">
      <dsp:nvSpPr>
        <dsp:cNvPr id="0" name=""/>
        <dsp:cNvSpPr/>
      </dsp:nvSpPr>
      <dsp:spPr>
        <a:xfrm>
          <a:off x="3432168" y="2988636"/>
          <a:ext cx="2449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a:t>Monthly Emails</a:t>
          </a:r>
        </a:p>
      </dsp:txBody>
      <dsp:txXfrm>
        <a:off x="3432168" y="2988636"/>
        <a:ext cx="2449500" cy="720000"/>
      </dsp:txXfrm>
    </dsp:sp>
    <dsp:sp modelId="{5AE5B78A-F0EF-409B-B32F-90AC5F5F2F87}">
      <dsp:nvSpPr>
        <dsp:cNvPr id="0" name=""/>
        <dsp:cNvSpPr/>
      </dsp:nvSpPr>
      <dsp:spPr>
        <a:xfrm>
          <a:off x="6787983" y="1029036"/>
          <a:ext cx="1494195" cy="149419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EFA216-B676-49BE-AECE-C4202B746AC4}">
      <dsp:nvSpPr>
        <dsp:cNvPr id="0" name=""/>
        <dsp:cNvSpPr/>
      </dsp:nvSpPr>
      <dsp:spPr>
        <a:xfrm>
          <a:off x="7106418" y="1347471"/>
          <a:ext cx="857325" cy="8573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6E48D6-0A2B-489F-A3BC-4F3669406603}">
      <dsp:nvSpPr>
        <dsp:cNvPr id="0" name=""/>
        <dsp:cNvSpPr/>
      </dsp:nvSpPr>
      <dsp:spPr>
        <a:xfrm>
          <a:off x="6310331" y="2988636"/>
          <a:ext cx="2449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t>Leadership Workshops</a:t>
          </a:r>
        </a:p>
      </dsp:txBody>
      <dsp:txXfrm>
        <a:off x="6310331" y="2988636"/>
        <a:ext cx="2449500" cy="720000"/>
      </dsp:txXfrm>
    </dsp:sp>
    <dsp:sp modelId="{8A784B4E-6501-440B-8D3F-4F199C4A0799}">
      <dsp:nvSpPr>
        <dsp:cNvPr id="0" name=""/>
        <dsp:cNvSpPr/>
      </dsp:nvSpPr>
      <dsp:spPr>
        <a:xfrm>
          <a:off x="9666146" y="1029036"/>
          <a:ext cx="1494195" cy="149419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65BC70-FE21-412A-8BF3-D3ADF07B66C5}">
      <dsp:nvSpPr>
        <dsp:cNvPr id="0" name=""/>
        <dsp:cNvSpPr/>
      </dsp:nvSpPr>
      <dsp:spPr>
        <a:xfrm>
          <a:off x="9984581" y="1347471"/>
          <a:ext cx="857325" cy="857325"/>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106F03-4082-4D05-AACE-F9E3AA9C8B3E}">
      <dsp:nvSpPr>
        <dsp:cNvPr id="0" name=""/>
        <dsp:cNvSpPr/>
      </dsp:nvSpPr>
      <dsp:spPr>
        <a:xfrm>
          <a:off x="9188493" y="2988636"/>
          <a:ext cx="2449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t>Training of Trainers</a:t>
          </a:r>
        </a:p>
      </dsp:txBody>
      <dsp:txXfrm>
        <a:off x="9188493" y="2988636"/>
        <a:ext cx="2449500"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1C434-8EE6-406F-92AD-D8330CAC7997}">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002CC2-8AF6-490A-B591-5EDA25AF3319}">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3D3B6C-AD93-45E1-84CA-9D9C590994B0}">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100000"/>
            </a:lnSpc>
            <a:spcBef>
              <a:spcPct val="0"/>
            </a:spcBef>
            <a:spcAft>
              <a:spcPct val="35000"/>
            </a:spcAft>
            <a:buNone/>
          </a:pPr>
          <a:r>
            <a:rPr lang="en-US" sz="2300" kern="1200"/>
            <a:t>Higher engagement when built into existing programming and structure</a:t>
          </a:r>
        </a:p>
      </dsp:txBody>
      <dsp:txXfrm>
        <a:off x="1435590" y="531"/>
        <a:ext cx="9080009" cy="1242935"/>
      </dsp:txXfrm>
    </dsp:sp>
    <dsp:sp modelId="{9FC78946-C736-4A2D-B2A0-4CA525CF1B01}">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BAF584-4D95-4EDA-AA56-E9B962B66F45}">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CF12C9-80FB-49CE-8E64-D3597DCCE5E9}">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100000"/>
            </a:lnSpc>
            <a:spcBef>
              <a:spcPct val="0"/>
            </a:spcBef>
            <a:spcAft>
              <a:spcPct val="35000"/>
            </a:spcAft>
            <a:buNone/>
          </a:pPr>
          <a:r>
            <a:rPr lang="en-US" sz="2300" kern="1200"/>
            <a:t>Overall, positive feedback regarding content, training method, and application of the materials with trainees, trainers, and leaders</a:t>
          </a:r>
          <a:endParaRPr lang="en-US" sz="2300" kern="1200" dirty="0"/>
        </a:p>
      </dsp:txBody>
      <dsp:txXfrm>
        <a:off x="1435590" y="1554201"/>
        <a:ext cx="9080009" cy="1242935"/>
      </dsp:txXfrm>
    </dsp:sp>
    <dsp:sp modelId="{2510073C-8B9D-43E2-93FF-05C28C006660}">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886AE6-B1C4-48AF-B517-90A5E9F580A4}">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1FA007-41B8-460D-A38A-3D8E22595134}">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100000"/>
            </a:lnSpc>
            <a:spcBef>
              <a:spcPct val="0"/>
            </a:spcBef>
            <a:spcAft>
              <a:spcPct val="35000"/>
            </a:spcAft>
            <a:buNone/>
          </a:pPr>
          <a:r>
            <a:rPr lang="en-US" sz="2300" kern="1200"/>
            <a:t>Reported utility of the Hexagon Tool with Leaders in make decision regarding Educator Well-Being Programming</a:t>
          </a:r>
        </a:p>
      </dsp:txBody>
      <dsp:txXfrm>
        <a:off x="1435590" y="3107870"/>
        <a:ext cx="9080009" cy="124293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6F77EC-9F92-47FE-9ED8-CAE62586822A}" type="datetimeFigureOut">
              <a:rPr lang="en-US" smtClean="0"/>
              <a:t>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9D1A61-54E5-4478-93C2-849E14893EDB}" type="slidenum">
              <a:rPr lang="en-US" smtClean="0"/>
              <a:t>‹#›</a:t>
            </a:fld>
            <a:endParaRPr lang="en-US"/>
          </a:p>
        </p:txBody>
      </p:sp>
    </p:spTree>
    <p:extLst>
      <p:ext uri="{BB962C8B-B14F-4D97-AF65-F5344CB8AC3E}">
        <p14:creationId xmlns:p14="http://schemas.microsoft.com/office/powerpoint/2010/main" val="872664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https://jamboard.google.com/d/1vGIp4hM9GrDGkHcDTuTF3OohfBl5oscKmGiRV4dVX7M/edit?usp=sharing</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05407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“How many of you recognize these in yourselves, friends, community?”</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91979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C2D63-9E7C-4D4B-B02D-6797D43422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4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endParaRPr dirty="0"/>
          </a:p>
        </p:txBody>
      </p:sp>
      <p:sp>
        <p:nvSpPr>
          <p:cNvPr id="418" name="Google Shape;41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16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397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C2D63-9E7C-4D4B-B02D-6797D43422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862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C2D63-9E7C-4D4B-B02D-6797D43422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0842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C2D63-9E7C-4D4B-B02D-6797D43422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4832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C2D63-9E7C-4D4B-B02D-6797D43422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21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C2D63-9E7C-4D4B-B02D-6797D43422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7242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C2D63-9E7C-4D4B-B02D-6797D43422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1335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C2D63-9E7C-4D4B-B02D-6797D43422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050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b5ed2464d8_0_2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b5ed2464d8_0_2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04" name="Google Shape;304;gb5ed2464d8_0_2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Module 1 is all about understanding the impact of stress on our lives and work. In this module we normalize stress and discuss that it sometimes necessary for optimal performance, so the goal of well-being isn’t the complete elimination of stress but finding the proper balance.</a:t>
            </a:r>
            <a:endParaRPr lang="en-US" dirty="0">
              <a:cs typeface="Calibri"/>
            </a:endParaRPr>
          </a:p>
          <a:p>
            <a:endParaRPr lang="en-US" dirty="0"/>
          </a:p>
          <a:p>
            <a:r>
              <a:rPr lang="en-US" dirty="0"/>
              <a:t>Module 2 is very important because it discusses how to refine or build a system that prioritizes and supports a culture of well-being. We will be discussing this module more in a minute.</a:t>
            </a:r>
            <a:endParaRPr lang="en-US" dirty="0">
              <a:cs typeface="Calibri"/>
            </a:endParaRPr>
          </a:p>
          <a:p>
            <a:endParaRPr lang="en-US" dirty="0"/>
          </a:p>
          <a:p>
            <a:r>
              <a:rPr lang="en-US" dirty="0"/>
              <a:t>Module 3 focuses on identifying and living out our values. We will be discussing this module more in a minute.</a:t>
            </a:r>
            <a:endParaRPr lang="en-US" dirty="0">
              <a:cs typeface="Calibri"/>
            </a:endParaRPr>
          </a:p>
          <a:p>
            <a:endParaRPr lang="en-US" dirty="0"/>
          </a:p>
          <a:p>
            <a:r>
              <a:rPr lang="en-US" dirty="0">
                <a:cs typeface="Calibri"/>
              </a:rPr>
              <a:t>Module 4 builds and practices mindfulness skills. This module does not just cover "breathing," but being intentional or "mindful" in our everyday actions.</a:t>
            </a:r>
          </a:p>
          <a:p>
            <a:endParaRPr lang="en-US" dirty="0"/>
          </a:p>
          <a:p>
            <a:r>
              <a:rPr lang="en-US" dirty="0"/>
              <a:t>Module 5 helps us identify relationships that we want to have with other people and connecting meaningfully with others.</a:t>
            </a:r>
            <a:endParaRPr lang="en-US" dirty="0">
              <a:cs typeface="Calibri"/>
            </a:endParaRPr>
          </a:p>
          <a:p>
            <a:endParaRPr lang="en-US" dirty="0"/>
          </a:p>
          <a:p>
            <a:r>
              <a:rPr lang="en-US" dirty="0"/>
              <a:t>Module 6 helps us identify ways we can foster pleasant emotions and experiences because my goodness I know, for me, it takes a lot of energy to foster pleasant emotions after a long day of working with middle school students :)</a:t>
            </a:r>
            <a:endParaRPr lang="en-US" dirty="0">
              <a:cs typeface="Calibri"/>
            </a:endParaRPr>
          </a:p>
          <a:p>
            <a:endParaRPr lang="en-US" dirty="0"/>
          </a:p>
          <a:p>
            <a:r>
              <a:rPr lang="en-US" dirty="0"/>
              <a:t>Module 7 utilizes cognitive-behavioral and emotion-focused strategies that can be used when we experience difficult or unhelpful thoughts, feelings, and experiences.</a:t>
            </a:r>
            <a:endParaRPr lang="en-US" dirty="0">
              <a:cs typeface="Calibri"/>
            </a:endParaRPr>
          </a:p>
          <a:p>
            <a:endParaRPr lang="en-US" dirty="0"/>
          </a:p>
          <a:p>
            <a:r>
              <a:rPr lang="en-US" dirty="0"/>
              <a:t>Module 8 focuses on the importance of taking care of our physical selves.</a:t>
            </a:r>
            <a:endParaRPr lang="en-US" dirty="0">
              <a:cs typeface="Calibri"/>
            </a:endParaRPr>
          </a:p>
          <a:p>
            <a:endParaRPr lang="en-US" dirty="0"/>
          </a:p>
          <a:p>
            <a:r>
              <a:rPr lang="en-US" dirty="0"/>
              <a:t>Module 9 focuses on building routines that allow ourselves to live the life that we want, despite all of the chaos that may be around us. We will be learning more about this in a moment.</a:t>
            </a:r>
            <a:endParaRPr lang="en-US" dirty="0">
              <a:cs typeface="Calibri"/>
            </a:endParaRPr>
          </a:p>
          <a:p>
            <a:endParaRPr lang="en-US" dirty="0">
              <a:cs typeface="Calibri"/>
            </a:endParaRPr>
          </a:p>
          <a:p>
            <a:r>
              <a:rPr lang="en-US" dirty="0">
                <a:cs typeface="Calibri"/>
              </a:rPr>
              <a:t>And finally, Module 10 is building a wellness plan that works for you now and can be modified in the future as life changes. We will cover this one more in a moment as well.</a:t>
            </a:r>
          </a:p>
        </p:txBody>
      </p:sp>
      <p:sp>
        <p:nvSpPr>
          <p:cNvPr id="864" name="Google Shape;864;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26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654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C2D63-9E7C-4D4B-B02D-6797D43422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884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523940-32AD-48EE-9FC1-B385DD3560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1300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36342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523940-32AD-48EE-9FC1-B385DD3560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366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b5ed2464d8_0_2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gb5ed2464d8_0_2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a:lnSpc>
                <a:spcPct val="100000"/>
              </a:lnSpc>
              <a:spcBef>
                <a:spcPts val="0"/>
              </a:spcBef>
              <a:spcAft>
                <a:spcPts val="0"/>
              </a:spcAft>
              <a:buSzPts val="1400"/>
              <a:buNone/>
            </a:pPr>
            <a:endParaRPr lang="en-US" dirty="0">
              <a:cs typeface="Calibri"/>
            </a:endParaRPr>
          </a:p>
        </p:txBody>
      </p:sp>
      <p:sp>
        <p:nvSpPr>
          <p:cNvPr id="312" name="Google Shape;312;gb5ed2464d8_0_2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14333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Britt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1995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C2D63-9E7C-4D4B-B02D-6797D43422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734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200" b="0" i="0" u="none" strike="noStrike"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C2D63-9E7C-4D4B-B02D-6797D43422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230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C2D63-9E7C-4D4B-B02D-6797D43422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46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i="0" dirty="0">
                <a:solidFill>
                  <a:srgbClr val="363636"/>
                </a:solidFill>
                <a:effectLst/>
                <a:latin typeface="Open Sans"/>
              </a:rPr>
              <a:t>Burnout</a:t>
            </a:r>
            <a:r>
              <a:rPr lang="en-US" b="0" i="0" dirty="0">
                <a:solidFill>
                  <a:srgbClr val="363636"/>
                </a:solidFill>
                <a:effectLst/>
                <a:latin typeface="Open Sans"/>
              </a:rPr>
              <a:t> is a term that has been used since the 1970s describe the physical and emotional exhaustion that workers can experience when they have low job satisfaction and feel powerless and overwhelmed at work. However, burnout does not necessarily mean that our view of the world has been damaged, or that we have lost the ability to feel compassion for others. </a:t>
            </a:r>
          </a:p>
          <a:p>
            <a:pPr defTabSz="966612">
              <a:defRPr/>
            </a:pPr>
            <a:endParaRPr lang="en-US" b="0" i="0" dirty="0">
              <a:solidFill>
                <a:srgbClr val="363636"/>
              </a:solidFill>
              <a:effectLst/>
              <a:latin typeface="Open Sans"/>
            </a:endParaRPr>
          </a:p>
          <a:p>
            <a:pPr defTabSz="966612">
              <a:defRPr/>
            </a:pPr>
            <a:r>
              <a:rPr lang="en-US" b="0" i="0" dirty="0">
                <a:solidFill>
                  <a:srgbClr val="000000"/>
                </a:solidFill>
                <a:effectLst/>
                <a:latin typeface="ProximaNova"/>
              </a:rPr>
              <a:t>physical, emotional, or mental exhaustion accompanied by decreased motivation, lowered performance, and negative attitudes toward oneself and others. It results from performing at a high level until stress and tension, especially from extreme and prolonged physical or mental exertion or an overburdening workload, take their toll. The word was first used in this sense in 1975 by U.S. psychologist Herbert J. </a:t>
            </a:r>
            <a:r>
              <a:rPr lang="en-US" b="0" i="0" dirty="0" err="1">
                <a:solidFill>
                  <a:srgbClr val="000000"/>
                </a:solidFill>
                <a:effectLst/>
                <a:latin typeface="ProximaNova"/>
              </a:rPr>
              <a:t>Freudenberger</a:t>
            </a:r>
            <a:r>
              <a:rPr lang="en-US" b="0" i="0" dirty="0">
                <a:solidFill>
                  <a:srgbClr val="000000"/>
                </a:solidFill>
                <a:effectLst/>
                <a:latin typeface="ProximaNova"/>
              </a:rPr>
              <a:t> (1926–1999) in referring to workers in clinics with heavy caseloads. Burnout is most often observed in professionals who work in service-oriented vocations (e.g., social workers, teachers, correctional officers) and experience chronic high levels of stress. It can be particularly acute in therapists or counselors doing trauma work, who feel overwhelmed by the cumulative secondary trauma of witnessing the effects. Burnout is also experienced by athletes when continually exposed to stress associated with performance without commensurate rewards or rest (APA Dictionary of Psychology)</a:t>
            </a:r>
            <a:endParaRPr lang="en-US" b="0" i="0" dirty="0">
              <a:solidFill>
                <a:srgbClr val="363636"/>
              </a:solidFill>
              <a:effectLst/>
              <a:latin typeface="Open Sans"/>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F73996-232B-4765-B1D8-71A7E179129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36814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dirty="0"/>
              <a:t>Presentation Title Goes Here</a:t>
            </a:r>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dirty="0"/>
              <a:t>Speaker A, PhD</a:t>
            </a:r>
          </a:p>
          <a:p>
            <a:pPr>
              <a:lnSpc>
                <a:spcPct val="100000"/>
              </a:lnSpc>
            </a:pPr>
            <a:r>
              <a:rPr lang="en-US" sz="2800" dirty="0"/>
              <a:t>Speaker B, LMHP</a:t>
            </a:r>
          </a:p>
          <a:p>
            <a:pPr>
              <a:lnSpc>
                <a:spcPct val="100000"/>
              </a:lnSpc>
            </a:pPr>
            <a:r>
              <a:rPr lang="en-US" sz="2800" dirty="0"/>
              <a:t>Speaker C, PhD</a:t>
            </a:r>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userDrawn="1"/>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3577262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AA2B6-6F7A-42CA-9B0D-DB267CA626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91E2E2-28A7-428D-B3E8-AEF9B98A5D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B6EF8-F102-427F-AA97-B037C85FD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CCA8A5-1486-4209-A8CF-B9B5CBFE7B31}"/>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6" name="Footer Placeholder 5">
            <a:extLst>
              <a:ext uri="{FF2B5EF4-FFF2-40B4-BE49-F238E27FC236}">
                <a16:creationId xmlns:a16="http://schemas.microsoft.com/office/drawing/2014/main" id="{0FF6E7F0-6F71-4065-9235-56F7FB493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DDBF17-43CA-4190-96BC-9DFED80CF187}"/>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9" name="Picture 8">
            <a:extLst>
              <a:ext uri="{FF2B5EF4-FFF2-40B4-BE49-F238E27FC236}">
                <a16:creationId xmlns:a16="http://schemas.microsoft.com/office/drawing/2014/main" id="{620A600F-A026-4DFF-9B77-5B5F6D5A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1498297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22541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dirty="0"/>
              <a:t>Presentation Title Goes Here</a:t>
            </a:r>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dirty="0"/>
              <a:t>Speaker A, PhD</a:t>
            </a:r>
          </a:p>
          <a:p>
            <a:pPr>
              <a:lnSpc>
                <a:spcPct val="100000"/>
              </a:lnSpc>
            </a:pPr>
            <a:r>
              <a:rPr lang="en-US" sz="2800" dirty="0"/>
              <a:t>Speaker B, LMHP</a:t>
            </a:r>
          </a:p>
          <a:p>
            <a:pPr>
              <a:lnSpc>
                <a:spcPct val="100000"/>
              </a:lnSpc>
            </a:pPr>
            <a:r>
              <a:rPr lang="en-US" sz="2800" dirty="0"/>
              <a:t>Speaker C, PhD</a:t>
            </a:r>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userDrawn="1"/>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1113137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dirty="0"/>
              <a:t>Presentation Title Goes Here</a:t>
            </a:r>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dirty="0"/>
              <a:t>Speaker A, PhD</a:t>
            </a:r>
          </a:p>
          <a:p>
            <a:pPr>
              <a:lnSpc>
                <a:spcPct val="100000"/>
              </a:lnSpc>
            </a:pPr>
            <a:r>
              <a:rPr lang="en-US" sz="2800" dirty="0"/>
              <a:t>Speaker B, LMHP</a:t>
            </a:r>
          </a:p>
          <a:p>
            <a:pPr>
              <a:lnSpc>
                <a:spcPct val="100000"/>
              </a:lnSpc>
            </a:pPr>
            <a:r>
              <a:rPr lang="en-US" sz="2800" dirty="0"/>
              <a:t>Speaker C, PhD</a:t>
            </a:r>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userDrawn="1"/>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2884736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42386-EBEC-48DE-BCCE-A92B784BAB0A}"/>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5" name="Footer Placeholder 4">
            <a:extLst>
              <a:ext uri="{FF2B5EF4-FFF2-40B4-BE49-F238E27FC236}">
                <a16:creationId xmlns:a16="http://schemas.microsoft.com/office/drawing/2014/main" id="{3D5A50B3-4B5E-417E-86EB-4B4D3DA870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757C10-A4CB-4BCF-8043-4C4EEF1E5311}"/>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7" name="Picture 6">
            <a:extLst>
              <a:ext uri="{FF2B5EF4-FFF2-40B4-BE49-F238E27FC236}">
                <a16:creationId xmlns:a16="http://schemas.microsoft.com/office/drawing/2014/main" id="{6A6935C8-5814-4A7A-AC93-9B616D9F30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302937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lor Block Section Hea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85615E-8B54-4E9B-9C43-786A0EEE8672}"/>
              </a:ext>
            </a:extLst>
          </p:cNvPr>
          <p:cNvSpPr/>
          <p:nvPr userDrawn="1"/>
        </p:nvSpPr>
        <p:spPr>
          <a:xfrm>
            <a:off x="-63731" y="350046"/>
            <a:ext cx="12319462" cy="202739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a:xfrm>
            <a:off x="838200" y="681038"/>
            <a:ext cx="10515600" cy="1325563"/>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a:xfrm>
            <a:off x="838200" y="2568630"/>
            <a:ext cx="10515600" cy="3773981"/>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B76656D0-DF22-455F-B032-8E4D4896DD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854313" y="6517176"/>
            <a:ext cx="10483374" cy="150712"/>
          </a:xfrm>
          <a:prstGeom prst="rect">
            <a:avLst/>
          </a:prstGeom>
        </p:spPr>
      </p:pic>
    </p:spTree>
    <p:extLst>
      <p:ext uri="{BB962C8B-B14F-4D97-AF65-F5344CB8AC3E}">
        <p14:creationId xmlns:p14="http://schemas.microsoft.com/office/powerpoint/2010/main" val="2400400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6094F-2814-4412-A8DF-5AF91085C8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2B30BF-FC36-48A7-B89C-6216D6781F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98828B-01FA-4873-8E04-00C860BDA70C}"/>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5" name="Footer Placeholder 4">
            <a:extLst>
              <a:ext uri="{FF2B5EF4-FFF2-40B4-BE49-F238E27FC236}">
                <a16:creationId xmlns:a16="http://schemas.microsoft.com/office/drawing/2014/main" id="{8CDCF771-AA95-43B0-B09E-08F3482B5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92EF48-1AA0-4ACB-9A84-6F7E502CA95A}"/>
              </a:ext>
            </a:extLst>
          </p:cNvPr>
          <p:cNvSpPr>
            <a:spLocks noGrp="1"/>
          </p:cNvSpPr>
          <p:nvPr>
            <p:ph type="sldNum" sz="quarter" idx="12"/>
          </p:nvPr>
        </p:nvSpPr>
        <p:spPr/>
        <p:txBody>
          <a:bodyPr/>
          <a:lstStyle/>
          <a:p>
            <a:fld id="{7F208D31-BFC2-4E66-BA6C-E5B7A9D4E26C}" type="slidenum">
              <a:rPr lang="en-US" smtClean="0"/>
              <a:t>‹#›</a:t>
            </a:fld>
            <a:endParaRPr lang="en-US"/>
          </a:p>
        </p:txBody>
      </p:sp>
    </p:spTree>
    <p:extLst>
      <p:ext uri="{BB962C8B-B14F-4D97-AF65-F5344CB8AC3E}">
        <p14:creationId xmlns:p14="http://schemas.microsoft.com/office/powerpoint/2010/main" val="42030550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Content Slid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CF44A-A045-46FE-BA57-699F0089C3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305193-BE99-4ECB-BF7E-B65A6974E5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BF77CE-0560-4C8B-B57B-DF533B1D75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1A309C-E97E-49DC-82C3-333DA7F22586}"/>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6" name="Footer Placeholder 5">
            <a:extLst>
              <a:ext uri="{FF2B5EF4-FFF2-40B4-BE49-F238E27FC236}">
                <a16:creationId xmlns:a16="http://schemas.microsoft.com/office/drawing/2014/main" id="{CAB0A09C-E34D-475F-AA75-0DB18A5309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79708-3200-42F9-85A4-781466313E3B}"/>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9" name="Picture 8">
            <a:extLst>
              <a:ext uri="{FF2B5EF4-FFF2-40B4-BE49-F238E27FC236}">
                <a16:creationId xmlns:a16="http://schemas.microsoft.com/office/drawing/2014/main" id="{53893291-31A8-45C5-A65E-74CCA92B9C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1461007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ntent Slide,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32C4-A797-4EB3-804F-104F37A5AE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0019B-6B62-4FBE-8EB7-837DAFE920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9663-E4D1-4C27-853D-6FC4AE5F8C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3CBB66-18CC-4F53-9ABF-05D6DA6FA0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36103D-74F3-47E5-812F-49DD071CF3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182A4C-D852-4D96-ACB9-BFA2911A3FAE}"/>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8" name="Footer Placeholder 7">
            <a:extLst>
              <a:ext uri="{FF2B5EF4-FFF2-40B4-BE49-F238E27FC236}">
                <a16:creationId xmlns:a16="http://schemas.microsoft.com/office/drawing/2014/main" id="{CCC9E68D-416E-4CA8-BB59-C6D26C9F17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A4ECBB-A895-4CCD-9C2A-AB92BD268AAD}"/>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11" name="Picture 10">
            <a:extLst>
              <a:ext uri="{FF2B5EF4-FFF2-40B4-BE49-F238E27FC236}">
                <a16:creationId xmlns:a16="http://schemas.microsoft.com/office/drawing/2014/main" id="{0CC63E4A-2516-4B56-A8CE-027017FE32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819568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Content Slid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74C0-F0E8-44BA-9A8F-C611149522E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8554864-3866-4BFA-BD90-EEEAD613A8A2}"/>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4" name="Footer Placeholder 3">
            <a:extLst>
              <a:ext uri="{FF2B5EF4-FFF2-40B4-BE49-F238E27FC236}">
                <a16:creationId xmlns:a16="http://schemas.microsoft.com/office/drawing/2014/main" id="{4D1171DD-DA16-4461-8789-C41CD227B4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494CFB-A364-4E2D-AB25-8E3CDDA131CC}"/>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7" name="Picture 6">
            <a:extLst>
              <a:ext uri="{FF2B5EF4-FFF2-40B4-BE49-F238E27FC236}">
                <a16:creationId xmlns:a16="http://schemas.microsoft.com/office/drawing/2014/main" id="{BB6A5D6D-B053-42B9-B137-527ACF9B2D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619762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42386-EBEC-48DE-BCCE-A92B784BAB0A}"/>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5" name="Footer Placeholder 4">
            <a:extLst>
              <a:ext uri="{FF2B5EF4-FFF2-40B4-BE49-F238E27FC236}">
                <a16:creationId xmlns:a16="http://schemas.microsoft.com/office/drawing/2014/main" id="{3D5A50B3-4B5E-417E-86EB-4B4D3DA870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757C10-A4CB-4BCF-8043-4C4EEF1E5311}"/>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7" name="Picture 6">
            <a:extLst>
              <a:ext uri="{FF2B5EF4-FFF2-40B4-BE49-F238E27FC236}">
                <a16:creationId xmlns:a16="http://schemas.microsoft.com/office/drawing/2014/main" id="{6A6935C8-5814-4A7A-AC93-9B616D9F30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0365321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57BD44-3E9B-4815-9524-53378F98548D}"/>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3" name="Footer Placeholder 2">
            <a:extLst>
              <a:ext uri="{FF2B5EF4-FFF2-40B4-BE49-F238E27FC236}">
                <a16:creationId xmlns:a16="http://schemas.microsoft.com/office/drawing/2014/main" id="{9D7C11CD-DCB5-4A74-AFF4-815178CA18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DB2D77-2F42-4625-BAAA-A5C2434E5B8F}"/>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6" name="Picture 5">
            <a:extLst>
              <a:ext uri="{FF2B5EF4-FFF2-40B4-BE49-F238E27FC236}">
                <a16:creationId xmlns:a16="http://schemas.microsoft.com/office/drawing/2014/main" id="{BBFA29DF-7F8A-4844-90E3-FA7AAED0B6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745003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7EC5-6640-4021-8DE5-62D3743581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DB366B-2CFC-4650-B178-6756EC6E77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AAD67D-F9B1-4F70-85F0-70E84B173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ACC36-ADA7-4E09-84D0-1ABD4BD81EF7}"/>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6" name="Footer Placeholder 5">
            <a:extLst>
              <a:ext uri="{FF2B5EF4-FFF2-40B4-BE49-F238E27FC236}">
                <a16:creationId xmlns:a16="http://schemas.microsoft.com/office/drawing/2014/main" id="{17536AF9-E555-4BAF-A711-10EA83D304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142F6-6989-439B-8CD2-7F97E937DB94}"/>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9" name="Picture 8">
            <a:extLst>
              <a:ext uri="{FF2B5EF4-FFF2-40B4-BE49-F238E27FC236}">
                <a16:creationId xmlns:a16="http://schemas.microsoft.com/office/drawing/2014/main" id="{9D83CD9B-C35A-47FC-AB8F-FA688E9ABE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8500105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AA2B6-6F7A-42CA-9B0D-DB267CA626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91E2E2-28A7-428D-B3E8-AEF9B98A5D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B6EF8-F102-427F-AA97-B037C85FD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CCA8A5-1486-4209-A8CF-B9B5CBFE7B31}"/>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6" name="Footer Placeholder 5">
            <a:extLst>
              <a:ext uri="{FF2B5EF4-FFF2-40B4-BE49-F238E27FC236}">
                <a16:creationId xmlns:a16="http://schemas.microsoft.com/office/drawing/2014/main" id="{0FF6E7F0-6F71-4065-9235-56F7FB493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DDBF17-43CA-4190-96BC-9DFED80CF187}"/>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9" name="Picture 8">
            <a:extLst>
              <a:ext uri="{FF2B5EF4-FFF2-40B4-BE49-F238E27FC236}">
                <a16:creationId xmlns:a16="http://schemas.microsoft.com/office/drawing/2014/main" id="{620A600F-A026-4DFF-9B77-5B5F6D5AD0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7830501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2148418" y="1"/>
            <a:ext cx="8824383"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6290733" y="4718050"/>
            <a:ext cx="5901267" cy="2139950"/>
          </a:xfrm>
        </p:spPr>
        <p:txBody>
          <a:bodyPr/>
          <a:lstStyle>
            <a:lvl1pPr>
              <a:defRPr baseline="0"/>
            </a:lvl1pPr>
          </a:lstStyle>
          <a:p>
            <a:r>
              <a:rPr lang="en-US" dirty="0"/>
              <a:t>Add MHTTC Stacked bars here on actual first slide (not in Master).  Don’t forget to add alt text.</a:t>
            </a:r>
          </a:p>
        </p:txBody>
      </p:sp>
      <p:sp>
        <p:nvSpPr>
          <p:cNvPr id="4" name="Footer Placeholder 3"/>
          <p:cNvSpPr>
            <a:spLocks noGrp="1"/>
          </p:cNvSpPr>
          <p:nvPr>
            <p:ph type="ftr" sz="quarter" idx="12"/>
          </p:nvPr>
        </p:nvSpPr>
        <p:spPr/>
        <p:txBody>
          <a:bodyPr/>
          <a:lstStyle/>
          <a:p>
            <a:endParaRPr lang="en-US" dirty="0"/>
          </a:p>
        </p:txBody>
      </p:sp>
      <p:sp>
        <p:nvSpPr>
          <p:cNvPr id="6" name="Slide Number Placeholder 5"/>
          <p:cNvSpPr>
            <a:spLocks noGrp="1"/>
          </p:cNvSpPr>
          <p:nvPr>
            <p:ph type="sldNum" sz="quarter" idx="13"/>
          </p:nvPr>
        </p:nvSpPr>
        <p:spPr/>
        <p:txBody>
          <a:bodyPr/>
          <a:lstStyle/>
          <a:p>
            <a:fld id="{48F63A3B-78C7-47BE-AE5E-E10140E04643}" type="slidenum">
              <a:rPr lang="en-US" smtClean="0"/>
              <a:t>‹#›</a:t>
            </a:fld>
            <a:endParaRPr lang="en-US" dirty="0"/>
          </a:p>
        </p:txBody>
      </p:sp>
    </p:spTree>
    <p:custDataLst>
      <p:tags r:id="rId1"/>
    </p:custDataLst>
    <p:extLst>
      <p:ext uri="{BB962C8B-B14F-4D97-AF65-F5344CB8AC3E}">
        <p14:creationId xmlns:p14="http://schemas.microsoft.com/office/powerpoint/2010/main" val="3879280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68448" y="155707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4697" y="155707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F4AB406-6A77-40BB-BA7F-5B73C53D4112}"/>
              </a:ext>
            </a:extLst>
          </p:cNvPr>
          <p:cNvSpPr>
            <a:spLocks noGrp="1"/>
          </p:cNvSpPr>
          <p:nvPr>
            <p:ph type="sldNum" sz="quarter" idx="4"/>
          </p:nvPr>
        </p:nvSpPr>
        <p:spPr>
          <a:xfrm>
            <a:off x="33528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custDataLst>
      <p:tags r:id="rId1"/>
    </p:custDataLst>
    <p:extLst>
      <p:ext uri="{BB962C8B-B14F-4D97-AF65-F5344CB8AC3E}">
        <p14:creationId xmlns:p14="http://schemas.microsoft.com/office/powerpoint/2010/main" val="24863552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8730"/>
          </a:xfrm>
        </p:spPr>
        <p:txBody>
          <a:bodyPr/>
          <a:lstStyle/>
          <a:p>
            <a:r>
              <a:rPr lang="en-US" dirty="0"/>
              <a:t>Click to edit Master title style</a:t>
            </a:r>
          </a:p>
        </p:txBody>
      </p:sp>
      <p:sp>
        <p:nvSpPr>
          <p:cNvPr id="3" name="Text Placeholder 2"/>
          <p:cNvSpPr>
            <a:spLocks noGrp="1"/>
          </p:cNvSpPr>
          <p:nvPr>
            <p:ph type="body" idx="1"/>
          </p:nvPr>
        </p:nvSpPr>
        <p:spPr>
          <a:xfrm>
            <a:off x="840099" y="1360457"/>
            <a:ext cx="515747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099" y="2184369"/>
            <a:ext cx="5157477" cy="35317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513" y="1360457"/>
            <a:ext cx="51828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513" y="2184369"/>
            <a:ext cx="5182876" cy="3531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9E106976-2644-4203-A1D9-D951BD50603D}"/>
              </a:ext>
            </a:extLst>
          </p:cNvPr>
          <p:cNvSpPr>
            <a:spLocks noGrp="1"/>
          </p:cNvSpPr>
          <p:nvPr>
            <p:ph type="sldNum" sz="quarter" idx="10"/>
          </p:nvPr>
        </p:nvSpPr>
        <p:spPr>
          <a:xfrm>
            <a:off x="33528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custDataLst>
      <p:tags r:id="rId1"/>
    </p:custDataLst>
    <p:extLst>
      <p:ext uri="{BB962C8B-B14F-4D97-AF65-F5344CB8AC3E}">
        <p14:creationId xmlns:p14="http://schemas.microsoft.com/office/powerpoint/2010/main" val="31108739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332943" y="1713490"/>
            <a:ext cx="4876800" cy="345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noChangeAspect="1"/>
          </p:cNvSpPr>
          <p:nvPr>
            <p:ph type="pic" sz="quarter" idx="11"/>
          </p:nvPr>
        </p:nvSpPr>
        <p:spPr>
          <a:xfrm>
            <a:off x="6995684" y="1713490"/>
            <a:ext cx="4760913" cy="3454400"/>
          </a:xfrm>
        </p:spPr>
        <p:txBody>
          <a:bodyPr/>
          <a:lstStyle/>
          <a:p>
            <a:endParaRPr lang="en-US"/>
          </a:p>
        </p:txBody>
      </p:sp>
      <p:sp>
        <p:nvSpPr>
          <p:cNvPr id="8" name="Slide Number Placeholder 5">
            <a:extLst>
              <a:ext uri="{FF2B5EF4-FFF2-40B4-BE49-F238E27FC236}">
                <a16:creationId xmlns:a16="http://schemas.microsoft.com/office/drawing/2014/main" id="{6AAD5AEC-ED6E-4302-8ABE-D6E02D6A9F22}"/>
              </a:ext>
            </a:extLst>
          </p:cNvPr>
          <p:cNvSpPr>
            <a:spLocks noGrp="1"/>
          </p:cNvSpPr>
          <p:nvPr>
            <p:ph type="sldNum" sz="quarter" idx="4"/>
          </p:nvPr>
        </p:nvSpPr>
        <p:spPr>
          <a:xfrm>
            <a:off x="33528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custDataLst>
      <p:tags r:id="rId1"/>
    </p:custDataLst>
    <p:extLst>
      <p:ext uri="{BB962C8B-B14F-4D97-AF65-F5344CB8AC3E}">
        <p14:creationId xmlns:p14="http://schemas.microsoft.com/office/powerpoint/2010/main" val="17130366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647880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Narrow"/>
                <a:cs typeface="Arial Narrow"/>
              </a:defRPr>
            </a:lvl1pPr>
          </a:lstStyle>
          <a:p>
            <a:endParaRPr/>
          </a:p>
        </p:txBody>
      </p:sp>
      <p:sp>
        <p:nvSpPr>
          <p:cNvPr id="3" name="Holder 3"/>
          <p:cNvSpPr>
            <a:spLocks noGrp="1"/>
          </p:cNvSpPr>
          <p:nvPr>
            <p:ph sz="half" idx="2"/>
          </p:nvPr>
        </p:nvSpPr>
        <p:spPr>
          <a:xfrm>
            <a:off x="840739" y="1225804"/>
            <a:ext cx="4592955" cy="4116070"/>
          </a:xfrm>
          <a:prstGeom prst="rect">
            <a:avLst/>
          </a:prstGeom>
        </p:spPr>
        <p:txBody>
          <a:bodyPr wrap="square" lIns="0" tIns="0" rIns="0" bIns="0">
            <a:spAutoFit/>
          </a:bodyPr>
          <a:lstStyle>
            <a:lvl1pPr>
              <a:defRPr sz="2800" b="0" i="0">
                <a:solidFill>
                  <a:schemeClr val="tx1"/>
                </a:solidFill>
                <a:latin typeface="Arial"/>
                <a:cs typeface="Arial"/>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62188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33"/>
            <a:ext cx="10515600" cy="1325563"/>
          </a:xfrm>
        </p:spPr>
        <p:txBody>
          <a:bodyPr/>
          <a:lstStyle>
            <a:lvl1pPr>
              <a:defRPr>
                <a:solidFill>
                  <a:srgbClr val="6D4C5D"/>
                </a:solidFill>
              </a:defRPr>
            </a:lvl1pPr>
          </a:lstStyle>
          <a:p>
            <a:r>
              <a:rPr lang="en-US" dirty="0"/>
              <a:t>Click to edit Master title style</a:t>
            </a:r>
          </a:p>
        </p:txBody>
      </p:sp>
      <p:sp>
        <p:nvSpPr>
          <p:cNvPr id="3" name="Content Placeholder 2"/>
          <p:cNvSpPr>
            <a:spLocks noGrp="1"/>
          </p:cNvSpPr>
          <p:nvPr>
            <p:ph sz="half" idx="1"/>
          </p:nvPr>
        </p:nvSpPr>
        <p:spPr>
          <a:xfrm>
            <a:off x="668448" y="155707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4697" y="155707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298022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lor Block Section Hea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85615E-8B54-4E9B-9C43-786A0EEE8672}"/>
              </a:ext>
            </a:extLst>
          </p:cNvPr>
          <p:cNvSpPr/>
          <p:nvPr userDrawn="1"/>
        </p:nvSpPr>
        <p:spPr>
          <a:xfrm>
            <a:off x="-63731" y="350046"/>
            <a:ext cx="12319462" cy="202739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a:xfrm>
            <a:off x="838200" y="681038"/>
            <a:ext cx="10515600" cy="1325563"/>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a:xfrm>
            <a:off x="838200" y="2568630"/>
            <a:ext cx="10515600" cy="3773981"/>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B76656D0-DF22-455F-B032-8E4D4896DD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854313" y="6517176"/>
            <a:ext cx="10483374" cy="150712"/>
          </a:xfrm>
          <a:prstGeom prst="rect">
            <a:avLst/>
          </a:prstGeom>
        </p:spPr>
      </p:pic>
    </p:spTree>
    <p:extLst>
      <p:ext uri="{BB962C8B-B14F-4D97-AF65-F5344CB8AC3E}">
        <p14:creationId xmlns:p14="http://schemas.microsoft.com/office/powerpoint/2010/main" val="25311178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2148419" y="3"/>
            <a:ext cx="8824383"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6290733" y="4718050"/>
            <a:ext cx="5901267" cy="2139950"/>
          </a:xfrm>
        </p:spPr>
        <p:txBody>
          <a:bodyPr/>
          <a:lstStyle>
            <a:lvl1pPr>
              <a:defRPr baseline="0"/>
            </a:lvl1pPr>
          </a:lstStyle>
          <a:p>
            <a:r>
              <a:rPr lang="en-US" dirty="0"/>
              <a:t>Add MHTTC Stacked bars here on actual first slide (not in Master).  Don’t forget to add alt text.</a:t>
            </a:r>
          </a:p>
        </p:txBody>
      </p:sp>
    </p:spTree>
    <p:custDataLst>
      <p:tags r:id="rId1"/>
    </p:custDataLst>
    <p:extLst>
      <p:ext uri="{BB962C8B-B14F-4D97-AF65-F5344CB8AC3E}">
        <p14:creationId xmlns:p14="http://schemas.microsoft.com/office/powerpoint/2010/main" val="3884289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64024" y="0"/>
            <a:ext cx="11109277" cy="1166884"/>
          </a:xfrm>
        </p:spPr>
        <p:txBody>
          <a:bodyPr/>
          <a:lstStyle>
            <a:lvl1pPr>
              <a:defRPr b="1">
                <a:solidFill>
                  <a:srgbClr val="6A4A6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Content Placeholder 8"/>
          <p:cNvSpPr>
            <a:spLocks noGrp="1"/>
          </p:cNvSpPr>
          <p:nvPr>
            <p:ph sz="quarter" idx="11"/>
          </p:nvPr>
        </p:nvSpPr>
        <p:spPr>
          <a:xfrm>
            <a:off x="464025" y="1321929"/>
            <a:ext cx="4586639" cy="317818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p:nvPr>
        </p:nvSpPr>
        <p:spPr>
          <a:xfrm>
            <a:off x="6996114" y="1321928"/>
            <a:ext cx="4768257" cy="318211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616297053"/>
      </p:ext>
    </p:extLst>
  </p:cSld>
  <p:clrMapOvr>
    <a:masterClrMapping/>
  </p:clrMapOvr>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13" name="Content Placeholder 12"/>
          <p:cNvSpPr>
            <a:spLocks noGrp="1"/>
          </p:cNvSpPr>
          <p:nvPr>
            <p:ph sz="quarter" idx="12" hasCustomPrompt="1"/>
          </p:nvPr>
        </p:nvSpPr>
        <p:spPr>
          <a:xfrm>
            <a:off x="750864" y="1668651"/>
            <a:ext cx="4122739" cy="3408317"/>
          </a:xfrm>
        </p:spPr>
        <p:txBody>
          <a:bodyPr/>
          <a:lstStyle>
            <a:lvl1pPr>
              <a:defRPr/>
            </a:lvl1pPr>
          </a:lstStyle>
          <a:p>
            <a:pPr lvl="0"/>
            <a:r>
              <a:rPr lang="en-US" dirty="0"/>
              <a:t>Question</a:t>
            </a:r>
          </a:p>
          <a:p>
            <a:pPr lvl="1"/>
            <a:r>
              <a:rPr lang="en-US" dirty="0"/>
              <a:t>Second level</a:t>
            </a:r>
          </a:p>
          <a:p>
            <a:pPr lvl="2"/>
            <a:r>
              <a:rPr lang="en-US" dirty="0"/>
              <a:t>Third level</a:t>
            </a:r>
          </a:p>
          <a:p>
            <a:pPr lvl="3"/>
            <a:r>
              <a:rPr lang="en-US" dirty="0"/>
              <a:t>Fourth level</a:t>
            </a:r>
          </a:p>
        </p:txBody>
      </p:sp>
      <p:sp>
        <p:nvSpPr>
          <p:cNvPr id="14" name="Content Placeholder 12"/>
          <p:cNvSpPr>
            <a:spLocks noGrp="1"/>
          </p:cNvSpPr>
          <p:nvPr>
            <p:ph sz="quarter" idx="16" hasCustomPrompt="1"/>
          </p:nvPr>
        </p:nvSpPr>
        <p:spPr>
          <a:xfrm>
            <a:off x="6814228" y="1668650"/>
            <a:ext cx="4122739" cy="3408317"/>
          </a:xfrm>
        </p:spPr>
        <p:txBody>
          <a:bodyPr/>
          <a:lstStyle>
            <a:lvl1pPr>
              <a:defRPr/>
            </a:lvl1pPr>
          </a:lstStyle>
          <a:p>
            <a:pPr lvl="0"/>
            <a:r>
              <a:rPr lang="en-US" dirty="0"/>
              <a:t>Answer</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3683541410"/>
      </p:ext>
    </p:extLst>
  </p:cSld>
  <p:clrMapOvr>
    <a:masterClrMapping/>
  </p:clrMapOvr>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38214" y="1185863"/>
            <a:ext cx="7141261" cy="823912"/>
          </a:xfrm>
        </p:spPr>
        <p:txBody>
          <a:bodyPr anchor="b">
            <a:noAutofit/>
          </a:bodyPr>
          <a:lstStyle>
            <a:lvl1pPr marL="0" indent="0">
              <a:buNone/>
              <a:defRPr sz="4400" b="1">
                <a:solidFill>
                  <a:srgbClr val="CC492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72201" y="2505076"/>
            <a:ext cx="5183188" cy="27493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11526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42474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6094F-2814-4412-A8DF-5AF91085C8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2B30BF-FC36-48A7-B89C-6216D6781F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98828B-01FA-4873-8E04-00C860BDA70C}"/>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5" name="Footer Placeholder 4">
            <a:extLst>
              <a:ext uri="{FF2B5EF4-FFF2-40B4-BE49-F238E27FC236}">
                <a16:creationId xmlns:a16="http://schemas.microsoft.com/office/drawing/2014/main" id="{8CDCF771-AA95-43B0-B09E-08F3482B5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92EF48-1AA0-4ACB-9A84-6F7E502CA95A}"/>
              </a:ext>
            </a:extLst>
          </p:cNvPr>
          <p:cNvSpPr>
            <a:spLocks noGrp="1"/>
          </p:cNvSpPr>
          <p:nvPr>
            <p:ph type="sldNum" sz="quarter" idx="12"/>
          </p:nvPr>
        </p:nvSpPr>
        <p:spPr/>
        <p:txBody>
          <a:bodyPr/>
          <a:lstStyle/>
          <a:p>
            <a:fld id="{7F208D31-BFC2-4E66-BA6C-E5B7A9D4E26C}" type="slidenum">
              <a:rPr lang="en-US" smtClean="0"/>
              <a:t>‹#›</a:t>
            </a:fld>
            <a:endParaRPr lang="en-US"/>
          </a:p>
        </p:txBody>
      </p:sp>
    </p:spTree>
    <p:extLst>
      <p:ext uri="{BB962C8B-B14F-4D97-AF65-F5344CB8AC3E}">
        <p14:creationId xmlns:p14="http://schemas.microsoft.com/office/powerpoint/2010/main" val="3412872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Content Slid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CF44A-A045-46FE-BA57-699F0089C3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305193-BE99-4ECB-BF7E-B65A6974E5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BF77CE-0560-4C8B-B57B-DF533B1D75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1A309C-E97E-49DC-82C3-333DA7F22586}"/>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6" name="Footer Placeholder 5">
            <a:extLst>
              <a:ext uri="{FF2B5EF4-FFF2-40B4-BE49-F238E27FC236}">
                <a16:creationId xmlns:a16="http://schemas.microsoft.com/office/drawing/2014/main" id="{CAB0A09C-E34D-475F-AA75-0DB18A5309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79708-3200-42F9-85A4-781466313E3B}"/>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9" name="Picture 8">
            <a:extLst>
              <a:ext uri="{FF2B5EF4-FFF2-40B4-BE49-F238E27FC236}">
                <a16:creationId xmlns:a16="http://schemas.microsoft.com/office/drawing/2014/main" id="{53893291-31A8-45C5-A65E-74CCA92B9C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530171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tent Slide,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32C4-A797-4EB3-804F-104F37A5AE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0019B-6B62-4FBE-8EB7-837DAFE920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9663-E4D1-4C27-853D-6FC4AE5F8C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3CBB66-18CC-4F53-9ABF-05D6DA6FA0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36103D-74F3-47E5-812F-49DD071CF3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182A4C-D852-4D96-ACB9-BFA2911A3FAE}"/>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8" name="Footer Placeholder 7">
            <a:extLst>
              <a:ext uri="{FF2B5EF4-FFF2-40B4-BE49-F238E27FC236}">
                <a16:creationId xmlns:a16="http://schemas.microsoft.com/office/drawing/2014/main" id="{CCC9E68D-416E-4CA8-BB59-C6D26C9F17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A4ECBB-A895-4CCD-9C2A-AB92BD268AAD}"/>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11" name="Picture 10">
            <a:extLst>
              <a:ext uri="{FF2B5EF4-FFF2-40B4-BE49-F238E27FC236}">
                <a16:creationId xmlns:a16="http://schemas.microsoft.com/office/drawing/2014/main" id="{0CC63E4A-2516-4B56-A8CE-027017FE32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462862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ontent Slid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74C0-F0E8-44BA-9A8F-C611149522E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8554864-3866-4BFA-BD90-EEEAD613A8A2}"/>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4" name="Footer Placeholder 3">
            <a:extLst>
              <a:ext uri="{FF2B5EF4-FFF2-40B4-BE49-F238E27FC236}">
                <a16:creationId xmlns:a16="http://schemas.microsoft.com/office/drawing/2014/main" id="{4D1171DD-DA16-4461-8789-C41CD227B4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494CFB-A364-4E2D-AB25-8E3CDDA131CC}"/>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7" name="Picture 6">
            <a:extLst>
              <a:ext uri="{FF2B5EF4-FFF2-40B4-BE49-F238E27FC236}">
                <a16:creationId xmlns:a16="http://schemas.microsoft.com/office/drawing/2014/main" id="{BB6A5D6D-B053-42B9-B137-527ACF9B2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548577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57BD44-3E9B-4815-9524-53378F98548D}"/>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3" name="Footer Placeholder 2">
            <a:extLst>
              <a:ext uri="{FF2B5EF4-FFF2-40B4-BE49-F238E27FC236}">
                <a16:creationId xmlns:a16="http://schemas.microsoft.com/office/drawing/2014/main" id="{9D7C11CD-DCB5-4A74-AFF4-815178CA18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DB2D77-2F42-4625-BAAA-A5C2434E5B8F}"/>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6" name="Picture 5">
            <a:extLst>
              <a:ext uri="{FF2B5EF4-FFF2-40B4-BE49-F238E27FC236}">
                <a16:creationId xmlns:a16="http://schemas.microsoft.com/office/drawing/2014/main" id="{BBFA29DF-7F8A-4844-90E3-FA7AAED0B6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900037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7EC5-6640-4021-8DE5-62D3743581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DB366B-2CFC-4650-B178-6756EC6E77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AAD67D-F9B1-4F70-85F0-70E84B173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ACC36-ADA7-4E09-84D0-1ABD4BD81EF7}"/>
              </a:ext>
            </a:extLst>
          </p:cNvPr>
          <p:cNvSpPr>
            <a:spLocks noGrp="1"/>
          </p:cNvSpPr>
          <p:nvPr>
            <p:ph type="dt" sz="half" idx="10"/>
          </p:nvPr>
        </p:nvSpPr>
        <p:spPr/>
        <p:txBody>
          <a:bodyPr/>
          <a:lstStyle/>
          <a:p>
            <a:fld id="{836F0352-C69F-4F4E-BE9A-DF3A60602282}" type="datetimeFigureOut">
              <a:rPr lang="en-US" smtClean="0"/>
              <a:t>2/22/2024</a:t>
            </a:fld>
            <a:endParaRPr lang="en-US"/>
          </a:p>
        </p:txBody>
      </p:sp>
      <p:sp>
        <p:nvSpPr>
          <p:cNvPr id="6" name="Footer Placeholder 5">
            <a:extLst>
              <a:ext uri="{FF2B5EF4-FFF2-40B4-BE49-F238E27FC236}">
                <a16:creationId xmlns:a16="http://schemas.microsoft.com/office/drawing/2014/main" id="{17536AF9-E555-4BAF-A711-10EA83D304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142F6-6989-439B-8CD2-7F97E937DB94}"/>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9" name="Picture 8">
            <a:extLst>
              <a:ext uri="{FF2B5EF4-FFF2-40B4-BE49-F238E27FC236}">
                <a16:creationId xmlns:a16="http://schemas.microsoft.com/office/drawing/2014/main" id="{9D83CD9B-C35A-47FC-AB8F-FA688E9ABE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245574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22B6C1-1712-47A0-9925-9A4BB1087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6C7E1F-42EC-47D3-818D-63AF11DAA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86E793-8FA2-4167-887D-DA1830E1AE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F0352-C69F-4F4E-BE9A-DF3A60602282}" type="datetimeFigureOut">
              <a:rPr lang="en-US" smtClean="0"/>
              <a:t>2/22/2024</a:t>
            </a:fld>
            <a:endParaRPr lang="en-US"/>
          </a:p>
        </p:txBody>
      </p:sp>
      <p:sp>
        <p:nvSpPr>
          <p:cNvPr id="5" name="Footer Placeholder 4">
            <a:extLst>
              <a:ext uri="{FF2B5EF4-FFF2-40B4-BE49-F238E27FC236}">
                <a16:creationId xmlns:a16="http://schemas.microsoft.com/office/drawing/2014/main" id="{3E4A9A44-AFDD-44ED-B32F-892BE71A35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7FD805-932B-4C1B-BCDC-42F7D83822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208D31-BFC2-4E66-BA6C-E5B7A9D4E26C}" type="slidenum">
              <a:rPr lang="en-US" smtClean="0"/>
              <a:t>‹#›</a:t>
            </a:fld>
            <a:endParaRPr lang="en-US"/>
          </a:p>
        </p:txBody>
      </p:sp>
    </p:spTree>
    <p:extLst>
      <p:ext uri="{BB962C8B-B14F-4D97-AF65-F5344CB8AC3E}">
        <p14:creationId xmlns:p14="http://schemas.microsoft.com/office/powerpoint/2010/main" val="2941945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22B6C1-1712-47A0-9925-9A4BB1087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6C7E1F-42EC-47D3-818D-63AF11DAA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86E793-8FA2-4167-887D-DA1830E1AE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F0352-C69F-4F4E-BE9A-DF3A60602282}" type="datetimeFigureOut">
              <a:rPr lang="en-US" smtClean="0"/>
              <a:t>2/22/2024</a:t>
            </a:fld>
            <a:endParaRPr lang="en-US"/>
          </a:p>
        </p:txBody>
      </p:sp>
      <p:sp>
        <p:nvSpPr>
          <p:cNvPr id="5" name="Footer Placeholder 4">
            <a:extLst>
              <a:ext uri="{FF2B5EF4-FFF2-40B4-BE49-F238E27FC236}">
                <a16:creationId xmlns:a16="http://schemas.microsoft.com/office/drawing/2014/main" id="{3E4A9A44-AFDD-44ED-B32F-892BE71A35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7FD805-932B-4C1B-BCDC-42F7D83822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208D31-BFC2-4E66-BA6C-E5B7A9D4E26C}" type="slidenum">
              <a:rPr lang="en-US" smtClean="0"/>
              <a:t>‹#›</a:t>
            </a:fld>
            <a:endParaRPr lang="en-US"/>
          </a:p>
        </p:txBody>
      </p:sp>
    </p:spTree>
    <p:extLst>
      <p:ext uri="{BB962C8B-B14F-4D97-AF65-F5344CB8AC3E}">
        <p14:creationId xmlns:p14="http://schemas.microsoft.com/office/powerpoint/2010/main" val="148284836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hyperlink" Target="http://www.schoolmentalhealth.org/"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hyperlink" Target="https://mhttcnetwork.org/centers/mid-america-mhttc/product/adult-resilience-curriculum-arc-workbook-professionals" TargetMode="External"/><Relationship Id="rId2" Type="http://schemas.openxmlformats.org/officeDocument/2006/relationships/notesSlide" Target="../notesSlides/notesSlide19.xml"/><Relationship Id="rId1" Type="http://schemas.openxmlformats.org/officeDocument/2006/relationships/slideLayout" Target="../slideLayouts/slideLayout3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93.png"/><Relationship Id="rId4" Type="http://schemas.openxmlformats.org/officeDocument/2006/relationships/image" Target="../media/image9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mhttcnetwork.org/centers/mid-america-mhttc/mid-america-mhttc-technical-assistance" TargetMode="Externa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hyperlink" Target="https://ttc-gpra.org/P?s=874886"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jfif"/></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descr="A road through a field&#10;&#10;Description automatically generated with low confidence">
            <a:extLst>
              <a:ext uri="{FF2B5EF4-FFF2-40B4-BE49-F238E27FC236}">
                <a16:creationId xmlns:a16="http://schemas.microsoft.com/office/drawing/2014/main" id="{FB3A0344-DF2D-4430-9744-A9036D13AD01}"/>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24101" r="23899" b="-1"/>
          <a:stretch/>
        </p:blipFill>
        <p:spPr>
          <a:xfrm>
            <a:off x="20" y="1"/>
            <a:ext cx="12191980" cy="6857999"/>
          </a:xfrm>
          <a:prstGeom prst="rect">
            <a:avLst/>
          </a:prstGeom>
        </p:spPr>
      </p:pic>
      <p:sp>
        <p:nvSpPr>
          <p:cNvPr id="2" name="Title 1">
            <a:extLst>
              <a:ext uri="{FF2B5EF4-FFF2-40B4-BE49-F238E27FC236}">
                <a16:creationId xmlns:a16="http://schemas.microsoft.com/office/drawing/2014/main" id="{CC33C333-EA70-44D9-8A81-EF354877D0AD}"/>
              </a:ext>
            </a:extLst>
          </p:cNvPr>
          <p:cNvSpPr>
            <a:spLocks noGrp="1"/>
          </p:cNvSpPr>
          <p:nvPr>
            <p:ph type="title"/>
          </p:nvPr>
        </p:nvSpPr>
        <p:spPr>
          <a:xfrm>
            <a:off x="1524000" y="-1128469"/>
            <a:ext cx="9144000" cy="2900518"/>
          </a:xfrm>
        </p:spPr>
        <p:txBody>
          <a:bodyPr vert="horz" lIns="91440" tIns="45720" rIns="91440" bIns="45720" rtlCol="0" anchor="b">
            <a:normAutofit fontScale="90000"/>
          </a:bodyPr>
          <a:lstStyle/>
          <a:p>
            <a:pPr algn="ctr"/>
            <a:r>
              <a:rPr lang="en-US" sz="13800" b="1" dirty="0">
                <a:solidFill>
                  <a:srgbClr val="FFFFFF"/>
                </a:solidFill>
              </a:rPr>
              <a:t>WELCOME! </a:t>
            </a:r>
          </a:p>
        </p:txBody>
      </p:sp>
      <p:sp>
        <p:nvSpPr>
          <p:cNvPr id="3" name="Text Placeholder 2">
            <a:extLst>
              <a:ext uri="{FF2B5EF4-FFF2-40B4-BE49-F238E27FC236}">
                <a16:creationId xmlns:a16="http://schemas.microsoft.com/office/drawing/2014/main" id="{0D67550B-1BD1-49E2-90F6-9155F2329580}"/>
              </a:ext>
            </a:extLst>
          </p:cNvPr>
          <p:cNvSpPr>
            <a:spLocks noGrp="1"/>
          </p:cNvSpPr>
          <p:nvPr>
            <p:ph type="body" idx="1"/>
          </p:nvPr>
        </p:nvSpPr>
        <p:spPr>
          <a:xfrm>
            <a:off x="1524000" y="1908573"/>
            <a:ext cx="9144000" cy="1098395"/>
          </a:xfrm>
        </p:spPr>
        <p:txBody>
          <a:bodyPr vert="horz" lIns="91440" tIns="45720" rIns="91440" bIns="45720" rtlCol="0">
            <a:normAutofit/>
          </a:bodyPr>
          <a:lstStyle/>
          <a:p>
            <a:pPr algn="ctr"/>
            <a:endParaRPr lang="en-US" sz="4400" dirty="0">
              <a:solidFill>
                <a:srgbClr val="FFFFFF"/>
              </a:solidFill>
            </a:endParaRPr>
          </a:p>
        </p:txBody>
      </p:sp>
      <p:sp>
        <p:nvSpPr>
          <p:cNvPr id="4" name="Text Placeholder 2">
            <a:extLst>
              <a:ext uri="{FF2B5EF4-FFF2-40B4-BE49-F238E27FC236}">
                <a16:creationId xmlns:a16="http://schemas.microsoft.com/office/drawing/2014/main" id="{185A3FD1-BF24-C782-775F-FC60BE3C8005}"/>
              </a:ext>
            </a:extLst>
          </p:cNvPr>
          <p:cNvSpPr txBox="1">
            <a:spLocks/>
          </p:cNvSpPr>
          <p:nvPr/>
        </p:nvSpPr>
        <p:spPr>
          <a:xfrm>
            <a:off x="191193" y="3006968"/>
            <a:ext cx="11596253" cy="328465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rgbClr val="FFFFFF"/>
                </a:solidFill>
                <a:effectLst/>
                <a:uLnTx/>
                <a:uFillTx/>
                <a:latin typeface="Arial" panose="020B0604020202020204"/>
                <a:ea typeface="+mn-ea"/>
                <a:cs typeface="+mn-cs"/>
                <a:sym typeface="Arial"/>
              </a:rPr>
              <a:t>We are </a:t>
            </a:r>
            <a:r>
              <a:rPr kumimoji="0" lang="en-US" sz="4400" b="1" i="1" u="sng" strike="noStrike" kern="1200" cap="none" spc="0" normalizeH="0" baseline="0" noProof="0" dirty="0">
                <a:ln>
                  <a:noFill/>
                </a:ln>
                <a:solidFill>
                  <a:srgbClr val="FFFFFF"/>
                </a:solidFill>
                <a:effectLst/>
                <a:uLnTx/>
                <a:uFillTx/>
                <a:latin typeface="Arial" panose="020B0604020202020204"/>
                <a:ea typeface="+mn-ea"/>
                <a:cs typeface="+mn-cs"/>
                <a:sym typeface="Arial"/>
              </a:rPr>
              <a:t>so</a:t>
            </a:r>
            <a:r>
              <a:rPr kumimoji="0" lang="en-US" sz="4400" b="0" i="0" u="none" strike="noStrike" kern="1200" cap="none" spc="0" normalizeH="0" baseline="0" noProof="0" dirty="0">
                <a:ln>
                  <a:noFill/>
                </a:ln>
                <a:solidFill>
                  <a:srgbClr val="FFFFFF"/>
                </a:solidFill>
                <a:effectLst/>
                <a:uLnTx/>
                <a:uFillTx/>
                <a:latin typeface="Arial" panose="020B0604020202020204"/>
                <a:ea typeface="+mn-ea"/>
                <a:cs typeface="+mn-cs"/>
                <a:sym typeface="Arial"/>
              </a:rPr>
              <a:t> glad that you are here.</a:t>
            </a:r>
            <a:br>
              <a:rPr kumimoji="0" lang="en-US" sz="4400" b="0" i="0" u="none" strike="noStrike" kern="1200" cap="none" spc="0" normalizeH="0" baseline="0" noProof="0" dirty="0">
                <a:ln>
                  <a:noFill/>
                </a:ln>
                <a:solidFill>
                  <a:srgbClr val="FFFFFF"/>
                </a:solidFill>
                <a:effectLst/>
                <a:uLnTx/>
                <a:uFillTx/>
                <a:latin typeface="Arial" panose="020B0604020202020204"/>
                <a:ea typeface="+mn-ea"/>
                <a:cs typeface="+mn-cs"/>
                <a:sym typeface="Arial"/>
              </a:rPr>
            </a:br>
            <a:endParaRPr kumimoji="0" lang="en-US" sz="4400" b="0" i="0" u="none" strike="noStrike" kern="1200" cap="none" spc="0" normalizeH="0" baseline="0" noProof="0" dirty="0">
              <a:ln>
                <a:noFill/>
              </a:ln>
              <a:solidFill>
                <a:srgbClr val="FFFFFF"/>
              </a:solidFill>
              <a:effectLst/>
              <a:uLnTx/>
              <a:uFillTx/>
              <a:latin typeface="Arial" panose="020B0604020202020204"/>
              <a:ea typeface="+mn-ea"/>
              <a:cs typeface="+mn-cs"/>
              <a:sym typeface="Arial"/>
            </a:endParaRPr>
          </a:p>
          <a:p>
            <a:pPr marL="0" marR="0" lvl="0" indent="0" algn="ctr"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4000" b="0" i="0" u="none" strike="noStrike" kern="1200" cap="none" spc="0" normalizeH="0" baseline="0" noProof="0" dirty="0">
                <a:ln>
                  <a:noFill/>
                </a:ln>
                <a:solidFill>
                  <a:srgbClr val="FFFFFF"/>
                </a:solidFill>
                <a:effectLst/>
                <a:uLnTx/>
                <a:uFillTx/>
                <a:latin typeface="Arial" panose="020B0604020202020204"/>
                <a:ea typeface="+mn-ea"/>
                <a:cs typeface="+mn-cs"/>
                <a:sym typeface="Arial"/>
              </a:rPr>
              <a:t>Missouri Coordinated School Health Conference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0" i="0" u="none" strike="noStrike" kern="1200" cap="none" spc="0" normalizeH="0" baseline="0" noProof="0" dirty="0">
              <a:ln>
                <a:noFill/>
              </a:ln>
              <a:solidFill>
                <a:srgbClr val="FFFFFF"/>
              </a:solidFill>
              <a:effectLst/>
              <a:uLnTx/>
              <a:uFillTx/>
              <a:latin typeface="Arial" panose="020B0604020202020204"/>
              <a:ea typeface="+mn-ea"/>
              <a:cs typeface="+mn-cs"/>
              <a:sym typeface="Arial"/>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0" i="0" u="none" strike="noStrike" kern="1200" cap="none" spc="0" normalizeH="0" baseline="0" noProof="0" dirty="0">
              <a:ln>
                <a:noFill/>
              </a:ln>
              <a:solidFill>
                <a:srgbClr val="FFFFFF"/>
              </a:solidFill>
              <a:effectLst/>
              <a:uLnTx/>
              <a:uFillTx/>
              <a:latin typeface="Arial" panose="020B0604020202020204"/>
              <a:ea typeface="+mn-ea"/>
              <a:cs typeface="+mn-cs"/>
              <a:sym typeface="Arial"/>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0" i="0" u="none" strike="noStrike" kern="1200" cap="none" spc="0" normalizeH="0" baseline="0" noProof="0" dirty="0">
              <a:ln>
                <a:noFill/>
              </a:ln>
              <a:solidFill>
                <a:srgbClr val="FFFFFF"/>
              </a:solidFill>
              <a:effectLst/>
              <a:uLnTx/>
              <a:uFillTx/>
              <a:latin typeface="Arial" panose="020B0604020202020204"/>
              <a:ea typeface="+mn-ea"/>
              <a:cs typeface="+mn-cs"/>
              <a:sym typeface="Arial"/>
            </a:endParaRPr>
          </a:p>
        </p:txBody>
      </p:sp>
    </p:spTree>
    <p:extLst>
      <p:ext uri="{BB962C8B-B14F-4D97-AF65-F5344CB8AC3E}">
        <p14:creationId xmlns:p14="http://schemas.microsoft.com/office/powerpoint/2010/main" val="111589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945AB-0239-4C04-B7DF-017FEE85B7A2}"/>
              </a:ext>
            </a:extLst>
          </p:cNvPr>
          <p:cNvSpPr>
            <a:spLocks noGrp="1"/>
          </p:cNvSpPr>
          <p:nvPr>
            <p:ph type="title"/>
          </p:nvPr>
        </p:nvSpPr>
        <p:spPr/>
        <p:txBody>
          <a:bodyPr/>
          <a:lstStyle/>
          <a:p>
            <a:endParaRPr lang="en-US" dirty="0"/>
          </a:p>
        </p:txBody>
      </p:sp>
      <p:sp>
        <p:nvSpPr>
          <p:cNvPr id="4" name="Google Shape;234;p13">
            <a:extLst>
              <a:ext uri="{FF2B5EF4-FFF2-40B4-BE49-F238E27FC236}">
                <a16:creationId xmlns:a16="http://schemas.microsoft.com/office/drawing/2014/main" id="{0345B335-D31D-4F47-8629-EF9D27CACEFF}"/>
              </a:ext>
            </a:extLst>
          </p:cNvPr>
          <p:cNvSpPr/>
          <p:nvPr/>
        </p:nvSpPr>
        <p:spPr>
          <a:xfrm>
            <a:off x="1081701" y="1835649"/>
            <a:ext cx="3406637" cy="3369430"/>
          </a:xfrm>
          <a:prstGeom prst="ellipse">
            <a:avLst/>
          </a:prstGeom>
          <a:solidFill>
            <a:srgbClr val="6A4A62"/>
          </a:solidFill>
          <a:ln>
            <a:solidFill>
              <a:srgbClr val="6D4C5C"/>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Calibri"/>
                <a:cs typeface="Calibri"/>
                <a:sym typeface="Calibri"/>
              </a:rPr>
              <a:t>18 million children </a:t>
            </a:r>
            <a:endParaRPr kumimoji="0"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Calibri"/>
                <a:cs typeface="Calibri"/>
                <a:sym typeface="Calibri"/>
              </a:rPr>
              <a:t>exhibit </a:t>
            </a:r>
            <a:endParaRPr kumimoji="0"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Calibri"/>
                <a:cs typeface="Calibri"/>
                <a:sym typeface="Calibri"/>
              </a:rPr>
              <a:t>social, emotional, &amp; behavioral needs (figure is probably higher with COVID)</a:t>
            </a: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Google Shape;235;p13">
            <a:extLst>
              <a:ext uri="{FF2B5EF4-FFF2-40B4-BE49-F238E27FC236}">
                <a16:creationId xmlns:a16="http://schemas.microsoft.com/office/drawing/2014/main" id="{D89B89A3-F20A-CF41-9FAA-53BFA9D7A829}"/>
              </a:ext>
            </a:extLst>
          </p:cNvPr>
          <p:cNvSpPr/>
          <p:nvPr/>
        </p:nvSpPr>
        <p:spPr>
          <a:xfrm>
            <a:off x="8343183" y="2297305"/>
            <a:ext cx="2671866" cy="2441344"/>
          </a:xfrm>
          <a:prstGeom prst="ellipse">
            <a:avLst/>
          </a:prstGeom>
          <a:solidFill>
            <a:srgbClr val="8B8A8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Calibri"/>
                <a:cs typeface="Calibri"/>
                <a:sym typeface="Calibri"/>
              </a:rPr>
              <a:t>70 – 80%</a:t>
            </a:r>
            <a:endParaRPr kumimoji="0"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Calibri"/>
                <a:cs typeface="Calibri"/>
                <a:sym typeface="Calibri"/>
              </a:rPr>
              <a:t>of those children receive school-based services</a:t>
            </a:r>
            <a:endParaRPr kumimoji="0" sz="18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6" name="Google Shape;236;p13">
            <a:extLst>
              <a:ext uri="{FF2B5EF4-FFF2-40B4-BE49-F238E27FC236}">
                <a16:creationId xmlns:a16="http://schemas.microsoft.com/office/drawing/2014/main" id="{8E46CE7A-3562-4C4C-9AA6-B3C1638B08EE}"/>
              </a:ext>
            </a:extLst>
          </p:cNvPr>
          <p:cNvCxnSpPr>
            <a:cxnSpLocks/>
          </p:cNvCxnSpPr>
          <p:nvPr/>
        </p:nvCxnSpPr>
        <p:spPr>
          <a:xfrm>
            <a:off x="2858407" y="1826986"/>
            <a:ext cx="6827157" cy="458155"/>
          </a:xfrm>
          <a:prstGeom prst="straightConnector1">
            <a:avLst/>
          </a:prstGeom>
          <a:noFill/>
          <a:ln w="38100" cap="flat" cmpd="sng">
            <a:solidFill>
              <a:srgbClr val="7F7F7F"/>
            </a:solidFill>
            <a:prstDash val="dash"/>
            <a:miter lim="800000"/>
            <a:headEnd type="none" w="sm" len="sm"/>
            <a:tailEnd type="none" w="sm" len="sm"/>
          </a:ln>
        </p:spPr>
      </p:cxnSp>
      <p:cxnSp>
        <p:nvCxnSpPr>
          <p:cNvPr id="7" name="Google Shape;237;p13">
            <a:extLst>
              <a:ext uri="{FF2B5EF4-FFF2-40B4-BE49-F238E27FC236}">
                <a16:creationId xmlns:a16="http://schemas.microsoft.com/office/drawing/2014/main" id="{D5C6E37B-FCC2-024E-821C-874C1CC19CBF}"/>
              </a:ext>
            </a:extLst>
          </p:cNvPr>
          <p:cNvCxnSpPr>
            <a:cxnSpLocks/>
          </p:cNvCxnSpPr>
          <p:nvPr/>
        </p:nvCxnSpPr>
        <p:spPr>
          <a:xfrm flipV="1">
            <a:off x="2905881" y="4771571"/>
            <a:ext cx="6832599" cy="430894"/>
          </a:xfrm>
          <a:prstGeom prst="straightConnector1">
            <a:avLst/>
          </a:prstGeom>
          <a:noFill/>
          <a:ln w="38100" cap="flat" cmpd="sng">
            <a:solidFill>
              <a:srgbClr val="7F7F7F"/>
            </a:solidFill>
            <a:prstDash val="dash"/>
            <a:miter lim="800000"/>
            <a:headEnd type="none" w="sm" len="sm"/>
            <a:tailEnd type="none" w="sm" len="sm"/>
          </a:ln>
        </p:spPr>
      </p:cxnSp>
      <p:sp>
        <p:nvSpPr>
          <p:cNvPr id="3" name="Oval 2">
            <a:extLst>
              <a:ext uri="{FF2B5EF4-FFF2-40B4-BE49-F238E27FC236}">
                <a16:creationId xmlns:a16="http://schemas.microsoft.com/office/drawing/2014/main" id="{FF05AF7D-3CB1-40EA-AC00-CECDD0B1B8DB}"/>
              </a:ext>
            </a:extLst>
          </p:cNvPr>
          <p:cNvSpPr/>
          <p:nvPr/>
        </p:nvSpPr>
        <p:spPr>
          <a:xfrm>
            <a:off x="4834467" y="2072217"/>
            <a:ext cx="2963332" cy="2889248"/>
          </a:xfrm>
          <a:prstGeom prst="ellipse">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0C5C1FAE-2A4F-4D20-B554-7C53A2BFF0FE}"/>
              </a:ext>
            </a:extLst>
          </p:cNvPr>
          <p:cNvSpPr txBox="1"/>
          <p:nvPr/>
        </p:nvSpPr>
        <p:spPr>
          <a:xfrm>
            <a:off x="4846109" y="3050889"/>
            <a:ext cx="2870199" cy="95410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a:ea typeface="+mn-ea"/>
                <a:cs typeface="Calibri"/>
              </a:rPr>
              <a:t>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Arial"/>
              </a:rPr>
              <a:t>receive needed services</a:t>
            </a:r>
          </a:p>
        </p:txBody>
      </p:sp>
    </p:spTree>
    <p:extLst>
      <p:ext uri="{BB962C8B-B14F-4D97-AF65-F5344CB8AC3E}">
        <p14:creationId xmlns:p14="http://schemas.microsoft.com/office/powerpoint/2010/main" val="839121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A3B01-4692-47C3-B3B9-9C86A9606885}"/>
              </a:ext>
            </a:extLst>
          </p:cNvPr>
          <p:cNvSpPr>
            <a:spLocks noGrp="1"/>
          </p:cNvSpPr>
          <p:nvPr>
            <p:ph type="title"/>
          </p:nvPr>
        </p:nvSpPr>
        <p:spPr/>
        <p:txBody>
          <a:bodyPr/>
          <a:lstStyle/>
          <a:p>
            <a:r>
              <a:rPr lang="en-US"/>
              <a:t>MTSS/Educator stress</a:t>
            </a:r>
          </a:p>
        </p:txBody>
      </p:sp>
      <p:pic>
        <p:nvPicPr>
          <p:cNvPr id="4" name="Google Shape;284;p17">
            <a:extLst>
              <a:ext uri="{FF2B5EF4-FFF2-40B4-BE49-F238E27FC236}">
                <a16:creationId xmlns:a16="http://schemas.microsoft.com/office/drawing/2014/main" id="{F45A08FB-34EC-BC46-A81E-943C5A6CE354}"/>
              </a:ext>
            </a:extLst>
          </p:cNvPr>
          <p:cNvPicPr preferRelativeResize="0"/>
          <p:nvPr/>
        </p:nvPicPr>
        <p:blipFill rotWithShape="1">
          <a:blip r:embed="rId3">
            <a:alphaModFix/>
          </a:blip>
          <a:srcRect/>
          <a:stretch/>
        </p:blipFill>
        <p:spPr>
          <a:xfrm>
            <a:off x="512038" y="646981"/>
            <a:ext cx="8196945" cy="5660571"/>
          </a:xfrm>
          <a:prstGeom prst="rect">
            <a:avLst/>
          </a:prstGeom>
          <a:noFill/>
          <a:ln>
            <a:noFill/>
          </a:ln>
        </p:spPr>
      </p:pic>
      <p:sp>
        <p:nvSpPr>
          <p:cNvPr id="6" name="Rectangle 5">
            <a:extLst>
              <a:ext uri="{FF2B5EF4-FFF2-40B4-BE49-F238E27FC236}">
                <a16:creationId xmlns:a16="http://schemas.microsoft.com/office/drawing/2014/main" id="{9E38C8ED-1172-264A-9EC1-99D913FE6D0D}"/>
              </a:ext>
            </a:extLst>
          </p:cNvPr>
          <p:cNvSpPr/>
          <p:nvPr/>
        </p:nvSpPr>
        <p:spPr>
          <a:xfrm>
            <a:off x="7910833" y="646980"/>
            <a:ext cx="4223657" cy="5660571"/>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7" name="Rectangle 6">
            <a:extLst>
              <a:ext uri="{FF2B5EF4-FFF2-40B4-BE49-F238E27FC236}">
                <a16:creationId xmlns:a16="http://schemas.microsoft.com/office/drawing/2014/main" id="{3D93B4AB-97BB-9049-86B1-1DFA6B9A4F1C}"/>
              </a:ext>
            </a:extLst>
          </p:cNvPr>
          <p:cNvSpPr/>
          <p:nvPr/>
        </p:nvSpPr>
        <p:spPr>
          <a:xfrm>
            <a:off x="512038" y="646979"/>
            <a:ext cx="7413171" cy="5660571"/>
          </a:xfrm>
          <a:prstGeom prst="rect">
            <a:avLst/>
          </a:prstGeom>
          <a:solidFill>
            <a:srgbClr val="36557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9" name="Straight Connector 8">
            <a:extLst>
              <a:ext uri="{FF2B5EF4-FFF2-40B4-BE49-F238E27FC236}">
                <a16:creationId xmlns:a16="http://schemas.microsoft.com/office/drawing/2014/main" id="{0FDEC1D7-7E97-9F47-9C91-C45BBD02DE01}"/>
              </a:ext>
            </a:extLst>
          </p:cNvPr>
          <p:cNvCxnSpPr/>
          <p:nvPr/>
        </p:nvCxnSpPr>
        <p:spPr>
          <a:xfrm>
            <a:off x="9427029" y="3799114"/>
            <a:ext cx="134982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5E1B50F-366C-AB40-9532-F551BA1AB133}"/>
              </a:ext>
            </a:extLst>
          </p:cNvPr>
          <p:cNvSpPr/>
          <p:nvPr/>
        </p:nvSpPr>
        <p:spPr>
          <a:xfrm>
            <a:off x="8526595" y="1503068"/>
            <a:ext cx="3167743"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a:ea typeface="+mn-ea"/>
                <a:cs typeface="+mn-cs"/>
              </a:rPr>
              <a:t>If educators are overly stressed, trying to implement school-based mental health supports and SEL is like building a house on a crumbling foundation.</a:t>
            </a:r>
          </a:p>
        </p:txBody>
      </p:sp>
    </p:spTree>
    <p:extLst>
      <p:ext uri="{BB962C8B-B14F-4D97-AF65-F5344CB8AC3E}">
        <p14:creationId xmlns:p14="http://schemas.microsoft.com/office/powerpoint/2010/main" val="3361243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76045" y="495964"/>
            <a:ext cx="7242175" cy="695960"/>
          </a:xfrm>
          <a:prstGeom prst="rect">
            <a:avLst/>
          </a:prstGeom>
        </p:spPr>
        <p:txBody>
          <a:bodyPr vert="horz" wrap="square" lIns="0" tIns="12700" rIns="0" bIns="0" rtlCol="0">
            <a:spAutoFit/>
          </a:bodyPr>
          <a:lstStyle/>
          <a:p>
            <a:pPr marL="12700">
              <a:lnSpc>
                <a:spcPct val="100000"/>
              </a:lnSpc>
              <a:spcBef>
                <a:spcPts val="100"/>
              </a:spcBef>
            </a:pPr>
            <a:r>
              <a:rPr sz="4400" b="0" spc="-60" dirty="0">
                <a:latin typeface="Calibri Light"/>
                <a:cs typeface="Calibri Light"/>
              </a:rPr>
              <a:t>Teacher</a:t>
            </a:r>
            <a:r>
              <a:rPr sz="4400" b="0" dirty="0">
                <a:latin typeface="Calibri Light"/>
                <a:cs typeface="Calibri Light"/>
              </a:rPr>
              <a:t> </a:t>
            </a:r>
            <a:r>
              <a:rPr sz="4400" b="0" spc="-15" dirty="0">
                <a:latin typeface="Calibri Light"/>
                <a:cs typeface="Calibri Light"/>
              </a:rPr>
              <a:t>Stress</a:t>
            </a:r>
            <a:r>
              <a:rPr sz="4400" b="0" spc="5" dirty="0">
                <a:latin typeface="Calibri Light"/>
                <a:cs typeface="Calibri Light"/>
              </a:rPr>
              <a:t> </a:t>
            </a:r>
            <a:r>
              <a:rPr sz="4400" b="0" spc="-5" dirty="0">
                <a:latin typeface="Calibri Light"/>
                <a:cs typeface="Calibri Light"/>
              </a:rPr>
              <a:t>Impacts</a:t>
            </a:r>
            <a:r>
              <a:rPr sz="4400" b="0" spc="5" dirty="0">
                <a:latin typeface="Calibri Light"/>
                <a:cs typeface="Calibri Light"/>
              </a:rPr>
              <a:t> </a:t>
            </a:r>
            <a:r>
              <a:rPr sz="4400" b="0" spc="-10" dirty="0">
                <a:latin typeface="Calibri Light"/>
                <a:cs typeface="Calibri Light"/>
              </a:rPr>
              <a:t>Students</a:t>
            </a:r>
            <a:endParaRPr sz="4400" dirty="0">
              <a:latin typeface="Calibri Light"/>
              <a:cs typeface="Calibri Light"/>
            </a:endParaRPr>
          </a:p>
        </p:txBody>
      </p:sp>
      <p:sp>
        <p:nvSpPr>
          <p:cNvPr id="3" name="object 3"/>
          <p:cNvSpPr txBox="1"/>
          <p:nvPr/>
        </p:nvSpPr>
        <p:spPr>
          <a:xfrm>
            <a:off x="1035960" y="1623061"/>
            <a:ext cx="6610984" cy="1805939"/>
          </a:xfrm>
          <a:prstGeom prst="rect">
            <a:avLst/>
          </a:prstGeom>
        </p:spPr>
        <p:txBody>
          <a:bodyPr vert="horz" wrap="square" lIns="0" tIns="57150" rIns="0" bIns="0" rtlCol="0">
            <a:spAutoFit/>
          </a:bodyPr>
          <a:lstStyle/>
          <a:p>
            <a:pPr marL="241300" marR="5080" lvl="0" indent="-228600" algn="l" defTabSz="914400" rtl="0" eaLnBrk="1" fontAlgn="auto" latinLnBrk="0" hangingPunct="1">
              <a:lnSpc>
                <a:spcPts val="2810"/>
              </a:lnSpc>
              <a:spcBef>
                <a:spcPts val="450"/>
              </a:spcBef>
              <a:spcAft>
                <a:spcPts val="0"/>
              </a:spcAft>
              <a:buClrTx/>
              <a:buSzTx/>
              <a:buFont typeface="Arial"/>
              <a:buChar char="•"/>
              <a:tabLst>
                <a:tab pos="241300" algn="l"/>
              </a:tabLst>
              <a:defRPr/>
            </a:pPr>
            <a:r>
              <a:rPr kumimoji="0" sz="2600" b="0" i="0" u="none" strike="noStrike" kern="1200" cap="none" spc="-40" normalizeH="0" baseline="0" noProof="0" dirty="0">
                <a:ln>
                  <a:noFill/>
                </a:ln>
                <a:solidFill>
                  <a:prstClr val="black"/>
                </a:solidFill>
                <a:effectLst/>
                <a:uLnTx/>
                <a:uFillTx/>
                <a:latin typeface="Calibri"/>
                <a:ea typeface="+mn-ea"/>
                <a:cs typeface="Calibri"/>
              </a:rPr>
              <a:t>Teachers</a:t>
            </a:r>
            <a:r>
              <a:rPr kumimoji="0" sz="2600" b="0" i="0" u="none" strike="noStrike" kern="1200" cap="none" spc="-10" normalizeH="0" baseline="0" noProof="0" dirty="0">
                <a:ln>
                  <a:noFill/>
                </a:ln>
                <a:solidFill>
                  <a:prstClr val="black"/>
                </a:solidFill>
                <a:effectLst/>
                <a:uLnTx/>
                <a:uFillTx/>
                <a:latin typeface="Calibri"/>
                <a:ea typeface="+mn-ea"/>
                <a:cs typeface="Calibri"/>
              </a:rPr>
              <a:t> </a:t>
            </a:r>
            <a:r>
              <a:rPr kumimoji="0" sz="2600" b="0" i="0" u="none" strike="noStrike" kern="1200" cap="none" spc="-5" normalizeH="0" baseline="0" noProof="0" dirty="0">
                <a:ln>
                  <a:noFill/>
                </a:ln>
                <a:solidFill>
                  <a:prstClr val="black"/>
                </a:solidFill>
                <a:effectLst/>
                <a:uLnTx/>
                <a:uFillTx/>
                <a:latin typeface="Calibri"/>
                <a:ea typeface="+mn-ea"/>
                <a:cs typeface="Calibri"/>
              </a:rPr>
              <a:t>who </a:t>
            </a:r>
            <a:r>
              <a:rPr kumimoji="0" sz="2600" b="0" i="0" u="none" strike="noStrike" kern="1200" cap="none" spc="-10" normalizeH="0" baseline="0" noProof="0" dirty="0">
                <a:ln>
                  <a:noFill/>
                </a:ln>
                <a:solidFill>
                  <a:prstClr val="black"/>
                </a:solidFill>
                <a:effectLst/>
                <a:uLnTx/>
                <a:uFillTx/>
                <a:latin typeface="Calibri"/>
                <a:ea typeface="+mn-ea"/>
                <a:cs typeface="Calibri"/>
              </a:rPr>
              <a:t>are</a:t>
            </a:r>
            <a:r>
              <a:rPr kumimoji="0" sz="2600" b="0" i="0" u="none" strike="noStrike" kern="1200" cap="none" spc="-15" normalizeH="0" baseline="0" noProof="0" dirty="0">
                <a:ln>
                  <a:noFill/>
                </a:ln>
                <a:solidFill>
                  <a:prstClr val="black"/>
                </a:solidFill>
                <a:effectLst/>
                <a:uLnTx/>
                <a:uFillTx/>
                <a:latin typeface="Calibri"/>
                <a:ea typeface="+mn-ea"/>
                <a:cs typeface="Calibri"/>
              </a:rPr>
              <a:t> stressed</a:t>
            </a:r>
            <a:r>
              <a:rPr kumimoji="0" sz="2600" b="0" i="0" u="none" strike="noStrike" kern="1200" cap="none" spc="-10" normalizeH="0" baseline="0" noProof="0" dirty="0">
                <a:ln>
                  <a:noFill/>
                </a:ln>
                <a:solidFill>
                  <a:prstClr val="black"/>
                </a:solidFill>
                <a:effectLst/>
                <a:uLnTx/>
                <a:uFillTx/>
                <a:latin typeface="Calibri"/>
                <a:ea typeface="+mn-ea"/>
                <a:cs typeface="Calibri"/>
              </a:rPr>
              <a:t> </a:t>
            </a:r>
            <a:r>
              <a:rPr kumimoji="0" sz="2600" b="0" i="0" u="none" strike="noStrike" kern="1200" cap="none" spc="-15" normalizeH="0" baseline="0" noProof="0" dirty="0">
                <a:ln>
                  <a:noFill/>
                </a:ln>
                <a:solidFill>
                  <a:prstClr val="black"/>
                </a:solidFill>
                <a:effectLst/>
                <a:uLnTx/>
                <a:uFillTx/>
                <a:latin typeface="Calibri"/>
                <a:ea typeface="+mn-ea"/>
                <a:cs typeface="Calibri"/>
              </a:rPr>
              <a:t>demonstrate</a:t>
            </a:r>
            <a:r>
              <a:rPr kumimoji="0" sz="2600" b="0" i="0" u="none" strike="noStrike" kern="1200" cap="none" spc="-10" normalizeH="0" baseline="0" noProof="0" dirty="0">
                <a:ln>
                  <a:noFill/>
                </a:ln>
                <a:solidFill>
                  <a:prstClr val="black"/>
                </a:solidFill>
                <a:effectLst/>
                <a:uLnTx/>
                <a:uFillTx/>
                <a:latin typeface="Calibri"/>
                <a:ea typeface="+mn-ea"/>
                <a:cs typeface="Calibri"/>
              </a:rPr>
              <a:t> </a:t>
            </a:r>
            <a:r>
              <a:rPr kumimoji="0" sz="2600" b="0" i="0" u="none" strike="noStrike" kern="1200" cap="none" spc="-15" normalizeH="0" baseline="0" noProof="0" dirty="0">
                <a:ln>
                  <a:noFill/>
                </a:ln>
                <a:solidFill>
                  <a:prstClr val="black"/>
                </a:solidFill>
                <a:effectLst/>
                <a:uLnTx/>
                <a:uFillTx/>
                <a:latin typeface="Calibri"/>
                <a:ea typeface="+mn-ea"/>
                <a:cs typeface="Calibri"/>
              </a:rPr>
              <a:t>greater </a:t>
            </a:r>
            <a:r>
              <a:rPr kumimoji="0" sz="2600" b="0" i="0" u="none" strike="noStrike" kern="1200" cap="none" spc="-575" normalizeH="0" baseline="0" noProof="0" dirty="0">
                <a:ln>
                  <a:noFill/>
                </a:ln>
                <a:solidFill>
                  <a:prstClr val="black"/>
                </a:solidFill>
                <a:effectLst/>
                <a:uLnTx/>
                <a:uFillTx/>
                <a:latin typeface="Calibri"/>
                <a:ea typeface="+mn-ea"/>
                <a:cs typeface="Calibri"/>
              </a:rPr>
              <a:t> </a:t>
            </a:r>
            <a:r>
              <a:rPr kumimoji="0" sz="2600" b="0" i="0" u="none" strike="noStrike" kern="1200" cap="none" spc="-15" normalizeH="0" baseline="0" noProof="0" dirty="0">
                <a:ln>
                  <a:noFill/>
                </a:ln>
                <a:solidFill>
                  <a:prstClr val="black"/>
                </a:solidFill>
                <a:effectLst/>
                <a:uLnTx/>
                <a:uFillTx/>
                <a:latin typeface="Calibri"/>
                <a:ea typeface="+mn-ea"/>
                <a:cs typeface="Calibri"/>
              </a:rPr>
              <a:t>negative </a:t>
            </a:r>
            <a:r>
              <a:rPr kumimoji="0" sz="2600" b="0" i="0" u="none" strike="noStrike" kern="1200" cap="none" spc="-10" normalizeH="0" baseline="0" noProof="0" dirty="0">
                <a:ln>
                  <a:noFill/>
                </a:ln>
                <a:solidFill>
                  <a:prstClr val="black"/>
                </a:solidFill>
                <a:effectLst/>
                <a:uLnTx/>
                <a:uFillTx/>
                <a:latin typeface="Calibri"/>
                <a:ea typeface="+mn-ea"/>
                <a:cs typeface="Calibri"/>
              </a:rPr>
              <a:t>interactions </a:t>
            </a:r>
            <a:r>
              <a:rPr kumimoji="0" sz="2600" b="0" i="0" u="none" strike="noStrike" kern="1200" cap="none" spc="0" normalizeH="0" baseline="0" noProof="0" dirty="0">
                <a:ln>
                  <a:noFill/>
                </a:ln>
                <a:solidFill>
                  <a:prstClr val="black"/>
                </a:solidFill>
                <a:effectLst/>
                <a:uLnTx/>
                <a:uFillTx/>
                <a:latin typeface="Calibri"/>
                <a:ea typeface="+mn-ea"/>
                <a:cs typeface="Calibri"/>
              </a:rPr>
              <a:t>with</a:t>
            </a:r>
            <a:r>
              <a:rPr kumimoji="0" sz="2600" b="0" i="0" u="none" strike="noStrike" kern="1200" cap="none" spc="-10" normalizeH="0" baseline="0" noProof="0" dirty="0">
                <a:ln>
                  <a:noFill/>
                </a:ln>
                <a:solidFill>
                  <a:prstClr val="black"/>
                </a:solidFill>
                <a:effectLst/>
                <a:uLnTx/>
                <a:uFillTx/>
                <a:latin typeface="Calibri"/>
                <a:ea typeface="+mn-ea"/>
                <a:cs typeface="Calibri"/>
              </a:rPr>
              <a:t> students:</a:t>
            </a:r>
            <a:endParaRPr kumimoji="0" sz="2600" b="0" i="0" u="none" strike="noStrike" kern="1200" cap="none" spc="0" normalizeH="0" baseline="0" noProof="0" dirty="0">
              <a:ln>
                <a:noFill/>
              </a:ln>
              <a:solidFill>
                <a:prstClr val="black"/>
              </a:solidFill>
              <a:effectLst/>
              <a:uLnTx/>
              <a:uFillTx/>
              <a:latin typeface="Calibri"/>
              <a:ea typeface="+mn-ea"/>
              <a:cs typeface="Calibri"/>
            </a:endParaRPr>
          </a:p>
          <a:p>
            <a:pPr marL="1155700" marR="0" lvl="1" indent="-228600" algn="l" defTabSz="914400" rtl="0" eaLnBrk="1" fontAlgn="auto" latinLnBrk="0" hangingPunct="1">
              <a:lnSpc>
                <a:spcPct val="100000"/>
              </a:lnSpc>
              <a:spcBef>
                <a:spcPts val="245"/>
              </a:spcBef>
              <a:spcAft>
                <a:spcPts val="0"/>
              </a:spcAft>
              <a:buClrTx/>
              <a:buSzTx/>
              <a:buFont typeface="Arial"/>
              <a:buChar char="•"/>
              <a:tabLst>
                <a:tab pos="1155065" algn="l"/>
                <a:tab pos="1155700" algn="l"/>
              </a:tabLst>
              <a:defRPr/>
            </a:pPr>
            <a:r>
              <a:rPr kumimoji="0" sz="2000" b="0" i="0" u="none" strike="noStrike" kern="1200" cap="none" spc="-10" normalizeH="0" baseline="0" noProof="0" dirty="0">
                <a:ln>
                  <a:noFill/>
                </a:ln>
                <a:solidFill>
                  <a:prstClr val="black"/>
                </a:solidFill>
                <a:effectLst/>
                <a:uLnTx/>
                <a:uFillTx/>
                <a:latin typeface="Calibri"/>
                <a:ea typeface="+mn-ea"/>
                <a:cs typeface="Calibri"/>
              </a:rPr>
              <a:t>Sarcasm</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1155700" marR="0" lvl="1" indent="-228600" algn="l" defTabSz="914400" rtl="0" eaLnBrk="1" fontAlgn="auto" latinLnBrk="0" hangingPunct="1">
              <a:lnSpc>
                <a:spcPct val="100000"/>
              </a:lnSpc>
              <a:spcBef>
                <a:spcPts val="290"/>
              </a:spcBef>
              <a:spcAft>
                <a:spcPts val="0"/>
              </a:spcAft>
              <a:buClrTx/>
              <a:buSzTx/>
              <a:buFont typeface="Arial"/>
              <a:buChar char="•"/>
              <a:tabLst>
                <a:tab pos="1155065" algn="l"/>
                <a:tab pos="1155700" algn="l"/>
              </a:tabLst>
              <a:defRPr/>
            </a:pPr>
            <a:r>
              <a:rPr kumimoji="0" sz="2000" b="0" i="0" u="none" strike="noStrike" kern="1200" cap="none" spc="0" normalizeH="0" baseline="0" noProof="0" dirty="0">
                <a:ln>
                  <a:noFill/>
                </a:ln>
                <a:solidFill>
                  <a:prstClr val="black"/>
                </a:solidFill>
                <a:effectLst/>
                <a:uLnTx/>
                <a:uFillTx/>
                <a:latin typeface="Calibri"/>
                <a:ea typeface="+mn-ea"/>
                <a:cs typeface="Calibri"/>
              </a:rPr>
              <a:t>Aggression</a:t>
            </a:r>
          </a:p>
          <a:p>
            <a:pPr marL="1155700" marR="0" lvl="1" indent="-228600" algn="l" defTabSz="914400" rtl="0" eaLnBrk="1" fontAlgn="auto" latinLnBrk="0" hangingPunct="1">
              <a:lnSpc>
                <a:spcPct val="100000"/>
              </a:lnSpc>
              <a:spcBef>
                <a:spcPts val="310"/>
              </a:spcBef>
              <a:spcAft>
                <a:spcPts val="0"/>
              </a:spcAft>
              <a:buClrTx/>
              <a:buSzTx/>
              <a:buFont typeface="Arial"/>
              <a:buChar char="•"/>
              <a:tabLst>
                <a:tab pos="1155065" algn="l"/>
                <a:tab pos="1155700" algn="l"/>
              </a:tabLst>
              <a:defRPr/>
            </a:pPr>
            <a:r>
              <a:rPr kumimoji="0" sz="2000" b="0" i="0" u="none" strike="noStrike" kern="1200" cap="none" spc="-10" normalizeH="0" baseline="0" noProof="0" dirty="0">
                <a:ln>
                  <a:noFill/>
                </a:ln>
                <a:solidFill>
                  <a:prstClr val="black"/>
                </a:solidFill>
                <a:effectLst/>
                <a:uLnTx/>
                <a:uFillTx/>
                <a:latin typeface="Calibri"/>
                <a:ea typeface="+mn-ea"/>
                <a:cs typeface="Calibri"/>
              </a:rPr>
              <a:t>Responding</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negatively</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to </a:t>
            </a:r>
            <a:r>
              <a:rPr kumimoji="0" sz="2000" b="0" i="0" u="none" strike="noStrike" kern="1200" cap="none" spc="-15" normalizeH="0" baseline="0" noProof="0" dirty="0">
                <a:ln>
                  <a:noFill/>
                </a:ln>
                <a:solidFill>
                  <a:prstClr val="black"/>
                </a:solidFill>
                <a:effectLst/>
                <a:uLnTx/>
                <a:uFillTx/>
                <a:latin typeface="Calibri"/>
                <a:ea typeface="+mn-ea"/>
                <a:cs typeface="Calibri"/>
              </a:rPr>
              <a:t>mistakes</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4" name="object 4"/>
          <p:cNvSpPr txBox="1"/>
          <p:nvPr/>
        </p:nvSpPr>
        <p:spPr>
          <a:xfrm>
            <a:off x="977585" y="3770282"/>
            <a:ext cx="6831965" cy="1135380"/>
          </a:xfrm>
          <a:prstGeom prst="rect">
            <a:avLst/>
          </a:prstGeom>
        </p:spPr>
        <p:txBody>
          <a:bodyPr vert="horz" wrap="square" lIns="0" tIns="57150" rIns="0" bIns="0" rtlCol="0">
            <a:spAutoFit/>
          </a:bodyPr>
          <a:lstStyle/>
          <a:p>
            <a:pPr marL="241300" marR="5080" lvl="0" indent="-228600" algn="l" defTabSz="914400" rtl="0" eaLnBrk="1" fontAlgn="auto" latinLnBrk="0" hangingPunct="1">
              <a:lnSpc>
                <a:spcPts val="2810"/>
              </a:lnSpc>
              <a:spcBef>
                <a:spcPts val="450"/>
              </a:spcBef>
              <a:spcAft>
                <a:spcPts val="0"/>
              </a:spcAft>
              <a:buClrTx/>
              <a:buSzTx/>
              <a:buFont typeface="Arial"/>
              <a:buChar char="•"/>
              <a:tabLst>
                <a:tab pos="241300" algn="l"/>
              </a:tabLst>
              <a:defRPr/>
            </a:pPr>
            <a:r>
              <a:rPr kumimoji="0" sz="2600" b="0" i="0" u="none" strike="noStrike" kern="1200" cap="none" spc="0" normalizeH="0" baseline="0" noProof="0" dirty="0">
                <a:ln>
                  <a:noFill/>
                </a:ln>
                <a:solidFill>
                  <a:prstClr val="black"/>
                </a:solidFill>
                <a:effectLst/>
                <a:uLnTx/>
                <a:uFillTx/>
                <a:latin typeface="Calibri"/>
                <a:ea typeface="+mn-ea"/>
                <a:cs typeface="Calibri"/>
              </a:rPr>
              <a:t>Classrooms </a:t>
            </a:r>
            <a:r>
              <a:rPr kumimoji="0" sz="2600" b="0" i="0" u="none" strike="noStrike" kern="1200" cap="none" spc="-5" normalizeH="0" baseline="0" noProof="0" dirty="0">
                <a:ln>
                  <a:noFill/>
                </a:ln>
                <a:solidFill>
                  <a:prstClr val="black"/>
                </a:solidFill>
                <a:effectLst/>
                <a:uLnTx/>
                <a:uFillTx/>
                <a:latin typeface="Calibri"/>
                <a:ea typeface="+mn-ea"/>
                <a:cs typeface="Calibri"/>
              </a:rPr>
              <a:t>led </a:t>
            </a:r>
            <a:r>
              <a:rPr kumimoji="0" sz="2600" b="0" i="0" u="none" strike="noStrike" kern="1200" cap="none" spc="-10" normalizeH="0" baseline="0" noProof="0" dirty="0">
                <a:ln>
                  <a:noFill/>
                </a:ln>
                <a:solidFill>
                  <a:prstClr val="black"/>
                </a:solidFill>
                <a:effectLst/>
                <a:uLnTx/>
                <a:uFillTx/>
                <a:latin typeface="Calibri"/>
                <a:ea typeface="+mn-ea"/>
                <a:cs typeface="Calibri"/>
              </a:rPr>
              <a:t>by </a:t>
            </a:r>
            <a:r>
              <a:rPr kumimoji="0" sz="2600" b="0" i="0" u="none" strike="noStrike" kern="1200" cap="none" spc="0" normalizeH="0" baseline="0" noProof="0" dirty="0">
                <a:ln>
                  <a:noFill/>
                </a:ln>
                <a:solidFill>
                  <a:prstClr val="black"/>
                </a:solidFill>
                <a:effectLst/>
                <a:uLnTx/>
                <a:uFillTx/>
                <a:latin typeface="Calibri"/>
                <a:ea typeface="+mn-ea"/>
                <a:cs typeface="Calibri"/>
              </a:rPr>
              <a:t>a </a:t>
            </a:r>
            <a:r>
              <a:rPr kumimoji="0" sz="2600" b="0" i="0" u="none" strike="noStrike" kern="1200" cap="none" spc="-5" normalizeH="0" baseline="0" noProof="0" dirty="0">
                <a:ln>
                  <a:noFill/>
                </a:ln>
                <a:solidFill>
                  <a:prstClr val="black"/>
                </a:solidFill>
                <a:effectLst/>
                <a:uLnTx/>
                <a:uFillTx/>
                <a:latin typeface="Calibri"/>
                <a:ea typeface="+mn-ea"/>
                <a:cs typeface="Calibri"/>
              </a:rPr>
              <a:t>teacher </a:t>
            </a:r>
            <a:r>
              <a:rPr kumimoji="0" sz="2600" b="0" i="0" u="none" strike="noStrike" kern="1200" cap="none" spc="0" normalizeH="0" baseline="0" noProof="0" dirty="0">
                <a:ln>
                  <a:noFill/>
                </a:ln>
                <a:solidFill>
                  <a:prstClr val="black"/>
                </a:solidFill>
                <a:effectLst/>
                <a:uLnTx/>
                <a:uFillTx/>
                <a:latin typeface="Calibri"/>
                <a:ea typeface="+mn-ea"/>
                <a:cs typeface="Calibri"/>
              </a:rPr>
              <a:t>who </a:t>
            </a:r>
            <a:r>
              <a:rPr kumimoji="0" sz="2600" b="0" i="0" u="none" strike="noStrike" kern="1200" cap="none" spc="-10" normalizeH="0" baseline="0" noProof="0" dirty="0">
                <a:ln>
                  <a:noFill/>
                </a:ln>
                <a:solidFill>
                  <a:prstClr val="black"/>
                </a:solidFill>
                <a:effectLst/>
                <a:uLnTx/>
                <a:uFillTx/>
                <a:latin typeface="Calibri"/>
                <a:ea typeface="+mn-ea"/>
                <a:cs typeface="Calibri"/>
              </a:rPr>
              <a:t>reported feeling </a:t>
            </a:r>
            <a:r>
              <a:rPr kumimoji="0" sz="2600" b="0" i="0" u="none" strike="noStrike" kern="1200" cap="none" spc="-575" normalizeH="0" baseline="0" noProof="0" dirty="0">
                <a:ln>
                  <a:noFill/>
                </a:ln>
                <a:solidFill>
                  <a:prstClr val="black"/>
                </a:solidFill>
                <a:effectLst/>
                <a:uLnTx/>
                <a:uFillTx/>
                <a:latin typeface="Calibri"/>
                <a:ea typeface="+mn-ea"/>
                <a:cs typeface="Calibri"/>
              </a:rPr>
              <a:t> </a:t>
            </a:r>
            <a:r>
              <a:rPr kumimoji="0" sz="2600" b="0" i="0" u="none" strike="noStrike" kern="1200" cap="none" spc="-5" normalizeH="0" baseline="0" noProof="0" dirty="0">
                <a:ln>
                  <a:noFill/>
                </a:ln>
                <a:solidFill>
                  <a:prstClr val="black"/>
                </a:solidFill>
                <a:effectLst/>
                <a:uLnTx/>
                <a:uFillTx/>
                <a:latin typeface="Calibri"/>
                <a:ea typeface="+mn-ea"/>
                <a:cs typeface="Calibri"/>
              </a:rPr>
              <a:t>overwhelmed</a:t>
            </a:r>
            <a:r>
              <a:rPr kumimoji="0" sz="2600" b="0" i="0" u="none" strike="noStrike" kern="1200" cap="none" spc="0" normalizeH="0" baseline="0" noProof="0" dirty="0">
                <a:ln>
                  <a:noFill/>
                </a:ln>
                <a:solidFill>
                  <a:prstClr val="black"/>
                </a:solidFill>
                <a:effectLst/>
                <a:uLnTx/>
                <a:uFillTx/>
                <a:latin typeface="Calibri"/>
                <a:ea typeface="+mn-ea"/>
                <a:cs typeface="Calibri"/>
              </a:rPr>
              <a:t> </a:t>
            </a:r>
            <a:r>
              <a:rPr kumimoji="0" sz="2600" b="0" i="0" u="none" strike="noStrike" kern="1200" cap="none" spc="-5" normalizeH="0" baseline="0" noProof="0" dirty="0">
                <a:ln>
                  <a:noFill/>
                </a:ln>
                <a:solidFill>
                  <a:prstClr val="black"/>
                </a:solidFill>
                <a:effectLst/>
                <a:uLnTx/>
                <a:uFillTx/>
                <a:latin typeface="Calibri"/>
                <a:ea typeface="+mn-ea"/>
                <a:cs typeface="Calibri"/>
              </a:rPr>
              <a:t>(high</a:t>
            </a:r>
            <a:r>
              <a:rPr kumimoji="0" sz="2600" b="0" i="0" u="none" strike="noStrike" kern="1200" cap="none" spc="0" normalizeH="0" baseline="0" noProof="0" dirty="0">
                <a:ln>
                  <a:noFill/>
                </a:ln>
                <a:solidFill>
                  <a:prstClr val="black"/>
                </a:solidFill>
                <a:effectLst/>
                <a:uLnTx/>
                <a:uFillTx/>
                <a:latin typeface="Calibri"/>
                <a:ea typeface="+mn-ea"/>
                <a:cs typeface="Calibri"/>
              </a:rPr>
              <a:t> </a:t>
            </a:r>
            <a:r>
              <a:rPr kumimoji="0" sz="2600" b="0" i="0" u="none" strike="noStrike" kern="1200" cap="none" spc="-5" normalizeH="0" baseline="0" noProof="0" dirty="0">
                <a:ln>
                  <a:noFill/>
                </a:ln>
                <a:solidFill>
                  <a:prstClr val="black"/>
                </a:solidFill>
                <a:effectLst/>
                <a:uLnTx/>
                <a:uFillTx/>
                <a:latin typeface="Calibri"/>
                <a:ea typeface="+mn-ea"/>
                <a:cs typeface="Calibri"/>
              </a:rPr>
              <a:t>burnout)</a:t>
            </a:r>
            <a:r>
              <a:rPr kumimoji="0" sz="2600" b="0" i="0" u="none" strike="noStrike" kern="1200" cap="none" spc="0" normalizeH="0" baseline="0" noProof="0" dirty="0">
                <a:ln>
                  <a:noFill/>
                </a:ln>
                <a:solidFill>
                  <a:prstClr val="black"/>
                </a:solidFill>
                <a:effectLst/>
                <a:uLnTx/>
                <a:uFillTx/>
                <a:latin typeface="Calibri"/>
                <a:ea typeface="+mn-ea"/>
                <a:cs typeface="Calibri"/>
              </a:rPr>
              <a:t> had </a:t>
            </a:r>
            <a:r>
              <a:rPr kumimoji="0" sz="2600" b="0" i="0" u="none" strike="noStrike" kern="1200" cap="none" spc="-10" normalizeH="0" baseline="0" noProof="0" dirty="0">
                <a:ln>
                  <a:noFill/>
                </a:ln>
                <a:solidFill>
                  <a:prstClr val="black"/>
                </a:solidFill>
                <a:effectLst/>
                <a:uLnTx/>
                <a:uFillTx/>
                <a:latin typeface="Calibri"/>
                <a:ea typeface="+mn-ea"/>
                <a:cs typeface="Calibri"/>
              </a:rPr>
              <a:t>students</a:t>
            </a:r>
            <a:r>
              <a:rPr kumimoji="0" sz="2600" b="0" i="0" u="none" strike="noStrike" kern="1200" cap="none" spc="0" normalizeH="0" baseline="0" noProof="0" dirty="0">
                <a:ln>
                  <a:noFill/>
                </a:ln>
                <a:solidFill>
                  <a:prstClr val="black"/>
                </a:solidFill>
                <a:effectLst/>
                <a:uLnTx/>
                <a:uFillTx/>
                <a:latin typeface="Calibri"/>
                <a:ea typeface="+mn-ea"/>
                <a:cs typeface="Calibri"/>
              </a:rPr>
              <a:t> with </a:t>
            </a:r>
            <a:r>
              <a:rPr kumimoji="0" sz="2600" b="0" i="0" u="none" strike="noStrike" kern="1200" cap="none" spc="5" normalizeH="0" baseline="0" noProof="0" dirty="0">
                <a:ln>
                  <a:noFill/>
                </a:ln>
                <a:solidFill>
                  <a:prstClr val="black"/>
                </a:solidFill>
                <a:effectLst/>
                <a:uLnTx/>
                <a:uFillTx/>
                <a:latin typeface="Calibri"/>
                <a:ea typeface="+mn-ea"/>
                <a:cs typeface="Calibri"/>
              </a:rPr>
              <a:t> </a:t>
            </a:r>
            <a:r>
              <a:rPr kumimoji="0" sz="2600" b="0" i="0" u="none" strike="noStrike" kern="1200" cap="none" spc="0" normalizeH="0" baseline="0" noProof="0" dirty="0">
                <a:ln>
                  <a:noFill/>
                </a:ln>
                <a:solidFill>
                  <a:prstClr val="black"/>
                </a:solidFill>
                <a:effectLst/>
                <a:uLnTx/>
                <a:uFillTx/>
                <a:latin typeface="Calibri"/>
                <a:ea typeface="+mn-ea"/>
                <a:cs typeface="Calibri"/>
              </a:rPr>
              <a:t>much</a:t>
            </a:r>
            <a:r>
              <a:rPr kumimoji="0" sz="2600" b="0" i="0" u="none" strike="noStrike" kern="1200" cap="none" spc="-5" normalizeH="0" baseline="0" noProof="0" dirty="0">
                <a:ln>
                  <a:noFill/>
                </a:ln>
                <a:solidFill>
                  <a:prstClr val="black"/>
                </a:solidFill>
                <a:effectLst/>
                <a:uLnTx/>
                <a:uFillTx/>
                <a:latin typeface="Calibri"/>
                <a:ea typeface="+mn-ea"/>
                <a:cs typeface="Calibri"/>
              </a:rPr>
              <a:t> higher cortisol</a:t>
            </a:r>
            <a:r>
              <a:rPr kumimoji="0" sz="2600" b="0" i="0" u="none" strike="noStrike" kern="1200" cap="none" spc="0" normalizeH="0" baseline="0" noProof="0" dirty="0">
                <a:ln>
                  <a:noFill/>
                </a:ln>
                <a:solidFill>
                  <a:prstClr val="black"/>
                </a:solidFill>
                <a:effectLst/>
                <a:uLnTx/>
                <a:uFillTx/>
                <a:latin typeface="Calibri"/>
                <a:ea typeface="+mn-ea"/>
                <a:cs typeface="Calibri"/>
              </a:rPr>
              <a:t> </a:t>
            </a:r>
            <a:r>
              <a:rPr kumimoji="0" sz="2600" b="0" i="0" u="none" strike="noStrike" kern="1200" cap="none" spc="-5" normalizeH="0" baseline="0" noProof="0" dirty="0">
                <a:ln>
                  <a:noFill/>
                </a:ln>
                <a:solidFill>
                  <a:prstClr val="black"/>
                </a:solidFill>
                <a:effectLst/>
                <a:uLnTx/>
                <a:uFillTx/>
                <a:latin typeface="Calibri"/>
                <a:ea typeface="+mn-ea"/>
                <a:cs typeface="Calibri"/>
              </a:rPr>
              <a:t>levels</a:t>
            </a:r>
            <a:endParaRPr kumimoji="0" sz="2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5" name="object 5"/>
          <p:cNvSpPr/>
          <p:nvPr/>
        </p:nvSpPr>
        <p:spPr>
          <a:xfrm>
            <a:off x="8527775" y="2085483"/>
            <a:ext cx="2628265" cy="1394460"/>
          </a:xfrm>
          <a:custGeom>
            <a:avLst/>
            <a:gdLst/>
            <a:ahLst/>
            <a:cxnLst/>
            <a:rect l="l" t="t" r="r" b="b"/>
            <a:pathLst>
              <a:path w="2628265" h="1394460">
                <a:moveTo>
                  <a:pt x="1313828" y="0"/>
                </a:moveTo>
                <a:lnTo>
                  <a:pt x="1250172" y="745"/>
                </a:lnTo>
                <a:lnTo>
                  <a:pt x="1187298" y="2959"/>
                </a:lnTo>
                <a:lnTo>
                  <a:pt x="1125274" y="6608"/>
                </a:lnTo>
                <a:lnTo>
                  <a:pt x="1064170" y="11658"/>
                </a:lnTo>
                <a:lnTo>
                  <a:pt x="1004055" y="18075"/>
                </a:lnTo>
                <a:lnTo>
                  <a:pt x="944996" y="25825"/>
                </a:lnTo>
                <a:lnTo>
                  <a:pt x="887064" y="34874"/>
                </a:lnTo>
                <a:lnTo>
                  <a:pt x="830326" y="45188"/>
                </a:lnTo>
                <a:lnTo>
                  <a:pt x="774852" y="56735"/>
                </a:lnTo>
                <a:lnTo>
                  <a:pt x="720711" y="69478"/>
                </a:lnTo>
                <a:lnTo>
                  <a:pt x="667970" y="83386"/>
                </a:lnTo>
                <a:lnTo>
                  <a:pt x="616700" y="98423"/>
                </a:lnTo>
                <a:lnTo>
                  <a:pt x="566969" y="114557"/>
                </a:lnTo>
                <a:lnTo>
                  <a:pt x="518846" y="131752"/>
                </a:lnTo>
                <a:lnTo>
                  <a:pt x="472399" y="149976"/>
                </a:lnTo>
                <a:lnTo>
                  <a:pt x="427698" y="169195"/>
                </a:lnTo>
                <a:lnTo>
                  <a:pt x="384811" y="189373"/>
                </a:lnTo>
                <a:lnTo>
                  <a:pt x="343807" y="210479"/>
                </a:lnTo>
                <a:lnTo>
                  <a:pt x="304755" y="232478"/>
                </a:lnTo>
                <a:lnTo>
                  <a:pt x="267723" y="255335"/>
                </a:lnTo>
                <a:lnTo>
                  <a:pt x="232782" y="279018"/>
                </a:lnTo>
                <a:lnTo>
                  <a:pt x="199998" y="303491"/>
                </a:lnTo>
                <a:lnTo>
                  <a:pt x="169442" y="328722"/>
                </a:lnTo>
                <a:lnTo>
                  <a:pt x="141182" y="354677"/>
                </a:lnTo>
                <a:lnTo>
                  <a:pt x="91824" y="408621"/>
                </a:lnTo>
                <a:lnTo>
                  <a:pt x="52477" y="465053"/>
                </a:lnTo>
                <a:lnTo>
                  <a:pt x="23690" y="523701"/>
                </a:lnTo>
                <a:lnTo>
                  <a:pt x="6014" y="584294"/>
                </a:lnTo>
                <a:lnTo>
                  <a:pt x="0" y="646563"/>
                </a:lnTo>
                <a:lnTo>
                  <a:pt x="165140" y="646560"/>
                </a:lnTo>
                <a:lnTo>
                  <a:pt x="167157" y="617869"/>
                </a:lnTo>
                <a:lnTo>
                  <a:pt x="173138" y="589584"/>
                </a:lnTo>
                <a:lnTo>
                  <a:pt x="196558" y="534439"/>
                </a:lnTo>
                <a:lnTo>
                  <a:pt x="234545" y="481536"/>
                </a:lnTo>
                <a:lnTo>
                  <a:pt x="286240" y="431289"/>
                </a:lnTo>
                <a:lnTo>
                  <a:pt x="316961" y="407290"/>
                </a:lnTo>
                <a:lnTo>
                  <a:pt x="350787" y="384109"/>
                </a:lnTo>
                <a:lnTo>
                  <a:pt x="387611" y="361797"/>
                </a:lnTo>
                <a:lnTo>
                  <a:pt x="427327" y="340407"/>
                </a:lnTo>
                <a:lnTo>
                  <a:pt x="469827" y="319989"/>
                </a:lnTo>
                <a:lnTo>
                  <a:pt x="515004" y="300596"/>
                </a:lnTo>
                <a:lnTo>
                  <a:pt x="562751" y="282278"/>
                </a:lnTo>
                <a:lnTo>
                  <a:pt x="612961" y="265087"/>
                </a:lnTo>
                <a:lnTo>
                  <a:pt x="665526" y="249075"/>
                </a:lnTo>
                <a:lnTo>
                  <a:pt x="720339" y="234293"/>
                </a:lnTo>
                <a:lnTo>
                  <a:pt x="777294" y="220792"/>
                </a:lnTo>
                <a:lnTo>
                  <a:pt x="836282" y="208624"/>
                </a:lnTo>
                <a:lnTo>
                  <a:pt x="897198" y="197841"/>
                </a:lnTo>
                <a:lnTo>
                  <a:pt x="959933" y="188494"/>
                </a:lnTo>
                <a:lnTo>
                  <a:pt x="1024380" y="180635"/>
                </a:lnTo>
                <a:lnTo>
                  <a:pt x="1090433" y="174314"/>
                </a:lnTo>
                <a:lnTo>
                  <a:pt x="1157984" y="169584"/>
                </a:lnTo>
                <a:lnTo>
                  <a:pt x="1220657" y="166706"/>
                </a:lnTo>
                <a:lnTo>
                  <a:pt x="1282904" y="165266"/>
                </a:lnTo>
                <a:lnTo>
                  <a:pt x="1344625" y="165232"/>
                </a:lnTo>
                <a:lnTo>
                  <a:pt x="1405721" y="166573"/>
                </a:lnTo>
                <a:lnTo>
                  <a:pt x="1466095" y="169258"/>
                </a:lnTo>
                <a:lnTo>
                  <a:pt x="1525647" y="173255"/>
                </a:lnTo>
                <a:lnTo>
                  <a:pt x="1584279" y="178533"/>
                </a:lnTo>
                <a:lnTo>
                  <a:pt x="1641892" y="185061"/>
                </a:lnTo>
                <a:lnTo>
                  <a:pt x="1698387" y="192807"/>
                </a:lnTo>
                <a:lnTo>
                  <a:pt x="1753667" y="201739"/>
                </a:lnTo>
                <a:lnTo>
                  <a:pt x="1807631" y="211826"/>
                </a:lnTo>
                <a:lnTo>
                  <a:pt x="1860182" y="223038"/>
                </a:lnTo>
                <a:lnTo>
                  <a:pt x="1911220" y="235342"/>
                </a:lnTo>
                <a:lnTo>
                  <a:pt x="1960648" y="248707"/>
                </a:lnTo>
                <a:lnTo>
                  <a:pt x="2008366" y="263101"/>
                </a:lnTo>
                <a:lnTo>
                  <a:pt x="2054276" y="278495"/>
                </a:lnTo>
                <a:lnTo>
                  <a:pt x="2098279" y="294855"/>
                </a:lnTo>
                <a:lnTo>
                  <a:pt x="2140276" y="312150"/>
                </a:lnTo>
                <a:lnTo>
                  <a:pt x="2180170" y="330350"/>
                </a:lnTo>
                <a:lnTo>
                  <a:pt x="2217860" y="349422"/>
                </a:lnTo>
                <a:lnTo>
                  <a:pt x="2253249" y="369336"/>
                </a:lnTo>
                <a:lnTo>
                  <a:pt x="2286237" y="390060"/>
                </a:lnTo>
                <a:lnTo>
                  <a:pt x="2344619" y="433812"/>
                </a:lnTo>
                <a:lnTo>
                  <a:pt x="2392216" y="480428"/>
                </a:lnTo>
                <a:lnTo>
                  <a:pt x="2428238" y="529656"/>
                </a:lnTo>
                <a:lnTo>
                  <a:pt x="2451897" y="581244"/>
                </a:lnTo>
                <a:lnTo>
                  <a:pt x="2462415" y="637309"/>
                </a:lnTo>
                <a:lnTo>
                  <a:pt x="2461868" y="664977"/>
                </a:lnTo>
                <a:lnTo>
                  <a:pt x="2449623" y="719332"/>
                </a:lnTo>
                <a:lnTo>
                  <a:pt x="2423123" y="772037"/>
                </a:lnTo>
                <a:lnTo>
                  <a:pt x="2383106" y="822687"/>
                </a:lnTo>
                <a:lnTo>
                  <a:pt x="2330309" y="870874"/>
                </a:lnTo>
                <a:lnTo>
                  <a:pt x="2299348" y="893917"/>
                </a:lnTo>
                <a:lnTo>
                  <a:pt x="2265469" y="916192"/>
                </a:lnTo>
                <a:lnTo>
                  <a:pt x="2228763" y="937647"/>
                </a:lnTo>
                <a:lnTo>
                  <a:pt x="2189322" y="958233"/>
                </a:lnTo>
                <a:lnTo>
                  <a:pt x="2147239" y="977897"/>
                </a:lnTo>
                <a:lnTo>
                  <a:pt x="2102606" y="996590"/>
                </a:lnTo>
                <a:lnTo>
                  <a:pt x="2055515" y="1014261"/>
                </a:lnTo>
                <a:lnTo>
                  <a:pt x="2006057" y="1030858"/>
                </a:lnTo>
                <a:lnTo>
                  <a:pt x="1954326" y="1046331"/>
                </a:lnTo>
                <a:lnTo>
                  <a:pt x="1900413" y="1060628"/>
                </a:lnTo>
                <a:lnTo>
                  <a:pt x="1844411" y="1073700"/>
                </a:lnTo>
                <a:lnTo>
                  <a:pt x="1786411" y="1085495"/>
                </a:lnTo>
                <a:lnTo>
                  <a:pt x="1726505" y="1095962"/>
                </a:lnTo>
                <a:lnTo>
                  <a:pt x="1664787" y="1105050"/>
                </a:lnTo>
                <a:lnTo>
                  <a:pt x="1601347" y="1112709"/>
                </a:lnTo>
                <a:lnTo>
                  <a:pt x="1536278" y="1118888"/>
                </a:lnTo>
                <a:lnTo>
                  <a:pt x="1469673" y="1123535"/>
                </a:lnTo>
                <a:lnTo>
                  <a:pt x="1477064" y="1018824"/>
                </a:lnTo>
                <a:lnTo>
                  <a:pt x="1274028" y="1210263"/>
                </a:lnTo>
                <a:lnTo>
                  <a:pt x="1450585" y="1393887"/>
                </a:lnTo>
                <a:lnTo>
                  <a:pt x="1457973" y="1289223"/>
                </a:lnTo>
                <a:lnTo>
                  <a:pt x="1521887" y="1284978"/>
                </a:lnTo>
                <a:lnTo>
                  <a:pt x="1584721" y="1279269"/>
                </a:lnTo>
                <a:lnTo>
                  <a:pt x="1646406" y="1272132"/>
                </a:lnTo>
                <a:lnTo>
                  <a:pt x="1706874" y="1263605"/>
                </a:lnTo>
                <a:lnTo>
                  <a:pt x="1766056" y="1253728"/>
                </a:lnTo>
                <a:lnTo>
                  <a:pt x="1823883" y="1242537"/>
                </a:lnTo>
                <a:lnTo>
                  <a:pt x="1880286" y="1230070"/>
                </a:lnTo>
                <a:lnTo>
                  <a:pt x="1935195" y="1216365"/>
                </a:lnTo>
                <a:lnTo>
                  <a:pt x="1988544" y="1201460"/>
                </a:lnTo>
                <a:lnTo>
                  <a:pt x="2040261" y="1185394"/>
                </a:lnTo>
                <a:lnTo>
                  <a:pt x="2090279" y="1168202"/>
                </a:lnTo>
                <a:lnTo>
                  <a:pt x="2138529" y="1149925"/>
                </a:lnTo>
                <a:lnTo>
                  <a:pt x="2184941" y="1130599"/>
                </a:lnTo>
                <a:lnTo>
                  <a:pt x="2229447" y="1110262"/>
                </a:lnTo>
                <a:lnTo>
                  <a:pt x="2271978" y="1088952"/>
                </a:lnTo>
                <a:lnTo>
                  <a:pt x="2312466" y="1066707"/>
                </a:lnTo>
                <a:lnTo>
                  <a:pt x="2350840" y="1043565"/>
                </a:lnTo>
                <a:lnTo>
                  <a:pt x="2387032" y="1019564"/>
                </a:lnTo>
                <a:lnTo>
                  <a:pt x="2420974" y="994741"/>
                </a:lnTo>
                <a:lnTo>
                  <a:pt x="2452597" y="969134"/>
                </a:lnTo>
                <a:lnTo>
                  <a:pt x="2481831" y="942781"/>
                </a:lnTo>
                <a:lnTo>
                  <a:pt x="2532858" y="887990"/>
                </a:lnTo>
                <a:lnTo>
                  <a:pt x="2573506" y="830670"/>
                </a:lnTo>
                <a:lnTo>
                  <a:pt x="2603222" y="771124"/>
                </a:lnTo>
                <a:lnTo>
                  <a:pt x="2621456" y="709654"/>
                </a:lnTo>
                <a:lnTo>
                  <a:pt x="2627656" y="646563"/>
                </a:lnTo>
                <a:lnTo>
                  <a:pt x="2626141" y="615236"/>
                </a:lnTo>
                <a:lnTo>
                  <a:pt x="2614227" y="553771"/>
                </a:lnTo>
                <a:lnTo>
                  <a:pt x="2590927" y="494117"/>
                </a:lnTo>
                <a:lnTo>
                  <a:pt x="2556791" y="436543"/>
                </a:lnTo>
                <a:lnTo>
                  <a:pt x="2512370" y="381321"/>
                </a:lnTo>
                <a:lnTo>
                  <a:pt x="2458214" y="328722"/>
                </a:lnTo>
                <a:lnTo>
                  <a:pt x="2427658" y="303491"/>
                </a:lnTo>
                <a:lnTo>
                  <a:pt x="2394874" y="279018"/>
                </a:lnTo>
                <a:lnTo>
                  <a:pt x="2359932" y="255335"/>
                </a:lnTo>
                <a:lnTo>
                  <a:pt x="2322901" y="232478"/>
                </a:lnTo>
                <a:lnTo>
                  <a:pt x="2283849" y="210479"/>
                </a:lnTo>
                <a:lnTo>
                  <a:pt x="2242845" y="189373"/>
                </a:lnTo>
                <a:lnTo>
                  <a:pt x="2199958" y="169195"/>
                </a:lnTo>
                <a:lnTo>
                  <a:pt x="2155257" y="149976"/>
                </a:lnTo>
                <a:lnTo>
                  <a:pt x="2108810" y="131752"/>
                </a:lnTo>
                <a:lnTo>
                  <a:pt x="2060687" y="114557"/>
                </a:lnTo>
                <a:lnTo>
                  <a:pt x="2010956" y="98423"/>
                </a:lnTo>
                <a:lnTo>
                  <a:pt x="1959686" y="83386"/>
                </a:lnTo>
                <a:lnTo>
                  <a:pt x="1906946" y="69478"/>
                </a:lnTo>
                <a:lnTo>
                  <a:pt x="1852804" y="56735"/>
                </a:lnTo>
                <a:lnTo>
                  <a:pt x="1797330" y="45188"/>
                </a:lnTo>
                <a:lnTo>
                  <a:pt x="1740593" y="34874"/>
                </a:lnTo>
                <a:lnTo>
                  <a:pt x="1682660" y="25825"/>
                </a:lnTo>
                <a:lnTo>
                  <a:pt x="1623602" y="18075"/>
                </a:lnTo>
                <a:lnTo>
                  <a:pt x="1563486" y="11658"/>
                </a:lnTo>
                <a:lnTo>
                  <a:pt x="1502382" y="6608"/>
                </a:lnTo>
                <a:lnTo>
                  <a:pt x="1440359" y="2959"/>
                </a:lnTo>
                <a:lnTo>
                  <a:pt x="1377485" y="745"/>
                </a:lnTo>
                <a:lnTo>
                  <a:pt x="1313828" y="0"/>
                </a:lnTo>
                <a:close/>
              </a:path>
            </a:pathLst>
          </a:custGeom>
          <a:solidFill>
            <a:srgbClr val="B39CB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object 6"/>
          <p:cNvSpPr txBox="1"/>
          <p:nvPr/>
        </p:nvSpPr>
        <p:spPr>
          <a:xfrm>
            <a:off x="9505200" y="2457196"/>
            <a:ext cx="669290" cy="497840"/>
          </a:xfrm>
          <a:prstGeom prst="rect">
            <a:avLst/>
          </a:prstGeom>
        </p:spPr>
        <p:txBody>
          <a:bodyPr vert="horz" wrap="square" lIns="0" tIns="33019" rIns="0" bIns="0" rtlCol="0">
            <a:spAutoFit/>
          </a:bodyPr>
          <a:lstStyle/>
          <a:p>
            <a:pPr marL="89535" marR="5080" lvl="0" indent="-77470" algn="l" defTabSz="914400" rtl="0" eaLnBrk="1" fontAlgn="auto" latinLnBrk="0" hangingPunct="1">
              <a:lnSpc>
                <a:spcPts val="1800"/>
              </a:lnSpc>
              <a:spcBef>
                <a:spcPts val="259"/>
              </a:spcBef>
              <a:spcAft>
                <a:spcPts val="0"/>
              </a:spcAft>
              <a:buClrTx/>
              <a:buSzTx/>
              <a:buFontTx/>
              <a:buNone/>
              <a:tabLst/>
              <a:defRPr/>
            </a:pPr>
            <a:r>
              <a:rPr kumimoji="0" sz="1600" b="0" i="0" u="none" strike="noStrike" kern="1200" cap="none" spc="-145" normalizeH="0" baseline="0" noProof="0" dirty="0">
                <a:ln>
                  <a:noFill/>
                </a:ln>
                <a:solidFill>
                  <a:prstClr val="black"/>
                </a:solidFill>
                <a:effectLst/>
                <a:uLnTx/>
                <a:uFillTx/>
                <a:latin typeface="Calibri"/>
                <a:ea typeface="+mn-ea"/>
                <a:cs typeface="Calibri"/>
              </a:rPr>
              <a:t>T</a:t>
            </a:r>
            <a:r>
              <a:rPr kumimoji="0" sz="1600" b="0" i="0" u="none" strike="noStrike" kern="1200" cap="none" spc="-5" normalizeH="0" baseline="0" noProof="0" dirty="0">
                <a:ln>
                  <a:noFill/>
                </a:ln>
                <a:solidFill>
                  <a:prstClr val="black"/>
                </a:solidFill>
                <a:effectLst/>
                <a:uLnTx/>
                <a:uFillTx/>
                <a:latin typeface="Calibri"/>
                <a:ea typeface="+mn-ea"/>
                <a:cs typeface="Calibri"/>
              </a:rPr>
              <a:t>e</a:t>
            </a:r>
            <a:r>
              <a:rPr kumimoji="0" sz="1600" b="0" i="0" u="none" strike="noStrike" kern="1200" cap="none" spc="0" normalizeH="0" baseline="0" noProof="0" dirty="0">
                <a:ln>
                  <a:noFill/>
                </a:ln>
                <a:solidFill>
                  <a:prstClr val="black"/>
                </a:solidFill>
                <a:effectLst/>
                <a:uLnTx/>
                <a:uFillTx/>
                <a:latin typeface="Calibri"/>
                <a:ea typeface="+mn-ea"/>
                <a:cs typeface="Calibri"/>
              </a:rPr>
              <a:t>a</a:t>
            </a:r>
            <a:r>
              <a:rPr kumimoji="0" sz="1600" b="0" i="0" u="none" strike="noStrike" kern="1200" cap="none" spc="-5" normalizeH="0" baseline="0" noProof="0" dirty="0">
                <a:ln>
                  <a:noFill/>
                </a:ln>
                <a:solidFill>
                  <a:prstClr val="black"/>
                </a:solidFill>
                <a:effectLst/>
                <a:uLnTx/>
                <a:uFillTx/>
                <a:latin typeface="Calibri"/>
                <a:ea typeface="+mn-ea"/>
                <a:cs typeface="Calibri"/>
              </a:rPr>
              <a:t>c</a:t>
            </a:r>
            <a:r>
              <a:rPr kumimoji="0" sz="1600" b="0" i="0" u="none" strike="noStrike" kern="1200" cap="none" spc="0" normalizeH="0" baseline="0" noProof="0" dirty="0">
                <a:ln>
                  <a:noFill/>
                </a:ln>
                <a:solidFill>
                  <a:prstClr val="black"/>
                </a:solidFill>
                <a:effectLst/>
                <a:uLnTx/>
                <a:uFillTx/>
                <a:latin typeface="Calibri"/>
                <a:ea typeface="+mn-ea"/>
                <a:cs typeface="Calibri"/>
              </a:rPr>
              <a:t>h</a:t>
            </a:r>
            <a:r>
              <a:rPr kumimoji="0" sz="1600" b="0" i="0" u="none" strike="noStrike" kern="1200" cap="none" spc="-5" normalizeH="0" baseline="0" noProof="0" dirty="0">
                <a:ln>
                  <a:noFill/>
                </a:ln>
                <a:solidFill>
                  <a:prstClr val="black"/>
                </a:solidFill>
                <a:effectLst/>
                <a:uLnTx/>
                <a:uFillTx/>
                <a:latin typeface="Calibri"/>
                <a:ea typeface="+mn-ea"/>
                <a:cs typeface="Calibri"/>
              </a:rPr>
              <a:t>e</a:t>
            </a:r>
            <a:r>
              <a:rPr kumimoji="0" sz="1600" b="0" i="0" u="none" strike="noStrike" kern="1200" cap="none" spc="0" normalizeH="0" baseline="0" noProof="0" dirty="0">
                <a:ln>
                  <a:noFill/>
                </a:ln>
                <a:solidFill>
                  <a:prstClr val="black"/>
                </a:solidFill>
                <a:effectLst/>
                <a:uLnTx/>
                <a:uFillTx/>
                <a:latin typeface="Calibri"/>
                <a:ea typeface="+mn-ea"/>
                <a:cs typeface="Calibri"/>
              </a:rPr>
              <a:t>r  </a:t>
            </a:r>
            <a:r>
              <a:rPr kumimoji="0" sz="1600" b="0" i="0" u="none" strike="noStrike" kern="1200" cap="none" spc="-10" normalizeH="0" baseline="0" noProof="0" dirty="0">
                <a:ln>
                  <a:noFill/>
                </a:ln>
                <a:solidFill>
                  <a:prstClr val="black"/>
                </a:solidFill>
                <a:effectLst/>
                <a:uLnTx/>
                <a:uFillTx/>
                <a:latin typeface="Calibri"/>
                <a:ea typeface="+mn-ea"/>
                <a:cs typeface="Calibri"/>
              </a:rPr>
              <a:t>Stress</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7" name="object 7"/>
          <p:cNvSpPr/>
          <p:nvPr/>
        </p:nvSpPr>
        <p:spPr>
          <a:xfrm>
            <a:off x="8117113" y="3086276"/>
            <a:ext cx="1696085" cy="1392555"/>
          </a:xfrm>
          <a:custGeom>
            <a:avLst/>
            <a:gdLst/>
            <a:ahLst/>
            <a:cxnLst/>
            <a:rect l="l" t="t" r="r" b="b"/>
            <a:pathLst>
              <a:path w="1696084" h="1392554">
                <a:moveTo>
                  <a:pt x="1162214" y="20"/>
                </a:moveTo>
                <a:lnTo>
                  <a:pt x="1104987" y="0"/>
                </a:lnTo>
                <a:lnTo>
                  <a:pt x="1048311" y="1606"/>
                </a:lnTo>
                <a:lnTo>
                  <a:pt x="992267" y="4804"/>
                </a:lnTo>
                <a:lnTo>
                  <a:pt x="936934" y="9559"/>
                </a:lnTo>
                <a:lnTo>
                  <a:pt x="882392" y="15836"/>
                </a:lnTo>
                <a:lnTo>
                  <a:pt x="828720" y="23600"/>
                </a:lnTo>
                <a:lnTo>
                  <a:pt x="775998" y="32815"/>
                </a:lnTo>
                <a:lnTo>
                  <a:pt x="724307" y="43446"/>
                </a:lnTo>
                <a:lnTo>
                  <a:pt x="673725" y="55459"/>
                </a:lnTo>
                <a:lnTo>
                  <a:pt x="624333" y="68817"/>
                </a:lnTo>
                <a:lnTo>
                  <a:pt x="576210" y="83487"/>
                </a:lnTo>
                <a:lnTo>
                  <a:pt x="529436" y="99432"/>
                </a:lnTo>
                <a:lnTo>
                  <a:pt x="484090" y="116618"/>
                </a:lnTo>
                <a:lnTo>
                  <a:pt x="440253" y="135009"/>
                </a:lnTo>
                <a:lnTo>
                  <a:pt x="398004" y="154570"/>
                </a:lnTo>
                <a:lnTo>
                  <a:pt x="357423" y="175267"/>
                </a:lnTo>
                <a:lnTo>
                  <a:pt x="318589" y="197063"/>
                </a:lnTo>
                <a:lnTo>
                  <a:pt x="281582" y="219925"/>
                </a:lnTo>
                <a:lnTo>
                  <a:pt x="246483" y="243816"/>
                </a:lnTo>
                <a:lnTo>
                  <a:pt x="213370" y="268701"/>
                </a:lnTo>
                <a:lnTo>
                  <a:pt x="182324" y="294546"/>
                </a:lnTo>
                <a:lnTo>
                  <a:pt x="153424" y="321315"/>
                </a:lnTo>
                <a:lnTo>
                  <a:pt x="126750" y="348973"/>
                </a:lnTo>
                <a:lnTo>
                  <a:pt x="80399" y="406816"/>
                </a:lnTo>
                <a:lnTo>
                  <a:pt x="43909" y="467793"/>
                </a:lnTo>
                <a:lnTo>
                  <a:pt x="17916" y="531624"/>
                </a:lnTo>
                <a:lnTo>
                  <a:pt x="2836" y="599832"/>
                </a:lnTo>
                <a:lnTo>
                  <a:pt x="0" y="634884"/>
                </a:lnTo>
                <a:lnTo>
                  <a:pt x="472" y="669624"/>
                </a:lnTo>
                <a:lnTo>
                  <a:pt x="11045" y="737945"/>
                </a:lnTo>
                <a:lnTo>
                  <a:pt x="33955" y="804352"/>
                </a:lnTo>
                <a:lnTo>
                  <a:pt x="68605" y="868404"/>
                </a:lnTo>
                <a:lnTo>
                  <a:pt x="114396" y="929660"/>
                </a:lnTo>
                <a:lnTo>
                  <a:pt x="141282" y="959102"/>
                </a:lnTo>
                <a:lnTo>
                  <a:pt x="170728" y="987679"/>
                </a:lnTo>
                <a:lnTo>
                  <a:pt x="202660" y="1015337"/>
                </a:lnTo>
                <a:lnTo>
                  <a:pt x="237003" y="1042020"/>
                </a:lnTo>
                <a:lnTo>
                  <a:pt x="273683" y="1067673"/>
                </a:lnTo>
                <a:lnTo>
                  <a:pt x="312623" y="1092241"/>
                </a:lnTo>
                <a:lnTo>
                  <a:pt x="353750" y="1115669"/>
                </a:lnTo>
                <a:lnTo>
                  <a:pt x="396988" y="1137902"/>
                </a:lnTo>
                <a:lnTo>
                  <a:pt x="442263" y="1158884"/>
                </a:lnTo>
                <a:lnTo>
                  <a:pt x="489500" y="1178560"/>
                </a:lnTo>
                <a:lnTo>
                  <a:pt x="538624" y="1196876"/>
                </a:lnTo>
                <a:lnTo>
                  <a:pt x="589560" y="1213775"/>
                </a:lnTo>
                <a:lnTo>
                  <a:pt x="642233" y="1229204"/>
                </a:lnTo>
                <a:lnTo>
                  <a:pt x="696569" y="1243106"/>
                </a:lnTo>
                <a:lnTo>
                  <a:pt x="752492" y="1255427"/>
                </a:lnTo>
                <a:lnTo>
                  <a:pt x="809928" y="1266111"/>
                </a:lnTo>
                <a:lnTo>
                  <a:pt x="868802" y="1275103"/>
                </a:lnTo>
                <a:lnTo>
                  <a:pt x="929039" y="1282349"/>
                </a:lnTo>
                <a:lnTo>
                  <a:pt x="990565" y="1287792"/>
                </a:lnTo>
                <a:lnTo>
                  <a:pt x="997938" y="1392235"/>
                </a:lnTo>
                <a:lnTo>
                  <a:pt x="1174076" y="1210030"/>
                </a:lnTo>
                <a:lnTo>
                  <a:pt x="971456" y="1017171"/>
                </a:lnTo>
                <a:lnTo>
                  <a:pt x="978834" y="1121631"/>
                </a:lnTo>
                <a:lnTo>
                  <a:pt x="931175" y="1117174"/>
                </a:lnTo>
                <a:lnTo>
                  <a:pt x="884084" y="1111546"/>
                </a:lnTo>
                <a:lnTo>
                  <a:pt x="837646" y="1104761"/>
                </a:lnTo>
                <a:lnTo>
                  <a:pt x="791948" y="1096833"/>
                </a:lnTo>
                <a:lnTo>
                  <a:pt x="747077" y="1087776"/>
                </a:lnTo>
                <a:lnTo>
                  <a:pt x="703118" y="1077604"/>
                </a:lnTo>
                <a:lnTo>
                  <a:pt x="642208" y="1061226"/>
                </a:lnTo>
                <a:lnTo>
                  <a:pt x="584591" y="1043023"/>
                </a:lnTo>
                <a:lnTo>
                  <a:pt x="530342" y="1023102"/>
                </a:lnTo>
                <a:lnTo>
                  <a:pt x="479533" y="1001573"/>
                </a:lnTo>
                <a:lnTo>
                  <a:pt x="432238" y="978546"/>
                </a:lnTo>
                <a:lnTo>
                  <a:pt x="388533" y="954129"/>
                </a:lnTo>
                <a:lnTo>
                  <a:pt x="348489" y="928432"/>
                </a:lnTo>
                <a:lnTo>
                  <a:pt x="312183" y="901564"/>
                </a:lnTo>
                <a:lnTo>
                  <a:pt x="279687" y="873634"/>
                </a:lnTo>
                <a:lnTo>
                  <a:pt x="251075" y="844752"/>
                </a:lnTo>
                <a:lnTo>
                  <a:pt x="226422" y="815026"/>
                </a:lnTo>
                <a:lnTo>
                  <a:pt x="189285" y="753480"/>
                </a:lnTo>
                <a:lnTo>
                  <a:pt x="168870" y="689871"/>
                </a:lnTo>
                <a:lnTo>
                  <a:pt x="165117" y="657566"/>
                </a:lnTo>
                <a:lnTo>
                  <a:pt x="165765" y="625073"/>
                </a:lnTo>
                <a:lnTo>
                  <a:pt x="180564" y="559958"/>
                </a:lnTo>
                <a:lnTo>
                  <a:pt x="213858" y="495400"/>
                </a:lnTo>
                <a:lnTo>
                  <a:pt x="237625" y="463603"/>
                </a:lnTo>
                <a:lnTo>
                  <a:pt x="266238" y="432273"/>
                </a:lnTo>
                <a:lnTo>
                  <a:pt x="322361" y="383431"/>
                </a:lnTo>
                <a:lnTo>
                  <a:pt x="354062" y="360679"/>
                </a:lnTo>
                <a:lnTo>
                  <a:pt x="388026" y="339067"/>
                </a:lnTo>
                <a:lnTo>
                  <a:pt x="424132" y="318615"/>
                </a:lnTo>
                <a:lnTo>
                  <a:pt x="462258" y="299344"/>
                </a:lnTo>
                <a:lnTo>
                  <a:pt x="502282" y="281274"/>
                </a:lnTo>
                <a:lnTo>
                  <a:pt x="544083" y="264425"/>
                </a:lnTo>
                <a:lnTo>
                  <a:pt x="587538" y="248817"/>
                </a:lnTo>
                <a:lnTo>
                  <a:pt x="632525" y="234472"/>
                </a:lnTo>
                <a:lnTo>
                  <a:pt x="678923" y="221410"/>
                </a:lnTo>
                <a:lnTo>
                  <a:pt x="726610" y="209650"/>
                </a:lnTo>
                <a:lnTo>
                  <a:pt x="775464" y="199213"/>
                </a:lnTo>
                <a:lnTo>
                  <a:pt x="825363" y="190119"/>
                </a:lnTo>
                <a:lnTo>
                  <a:pt x="876185" y="182390"/>
                </a:lnTo>
                <a:lnTo>
                  <a:pt x="927809" y="176044"/>
                </a:lnTo>
                <a:lnTo>
                  <a:pt x="980112" y="171103"/>
                </a:lnTo>
                <a:lnTo>
                  <a:pt x="1032973" y="167587"/>
                </a:lnTo>
                <a:lnTo>
                  <a:pt x="1086270" y="165516"/>
                </a:lnTo>
                <a:lnTo>
                  <a:pt x="1139880" y="164911"/>
                </a:lnTo>
                <a:lnTo>
                  <a:pt x="1193683" y="165791"/>
                </a:lnTo>
                <a:lnTo>
                  <a:pt x="1247557" y="168178"/>
                </a:lnTo>
                <a:lnTo>
                  <a:pt x="1301379" y="172092"/>
                </a:lnTo>
                <a:lnTo>
                  <a:pt x="1355027" y="177552"/>
                </a:lnTo>
                <a:lnTo>
                  <a:pt x="1408380" y="184580"/>
                </a:lnTo>
                <a:lnTo>
                  <a:pt x="1461316" y="193196"/>
                </a:lnTo>
                <a:lnTo>
                  <a:pt x="1513713" y="203419"/>
                </a:lnTo>
                <a:lnTo>
                  <a:pt x="1565449" y="215271"/>
                </a:lnTo>
                <a:lnTo>
                  <a:pt x="1696009" y="84712"/>
                </a:lnTo>
                <a:lnTo>
                  <a:pt x="1647085" y="69711"/>
                </a:lnTo>
                <a:lnTo>
                  <a:pt x="1597022" y="56115"/>
                </a:lnTo>
                <a:lnTo>
                  <a:pt x="1545914" y="43944"/>
                </a:lnTo>
                <a:lnTo>
                  <a:pt x="1493856" y="33216"/>
                </a:lnTo>
                <a:lnTo>
                  <a:pt x="1440942" y="23948"/>
                </a:lnTo>
                <a:lnTo>
                  <a:pt x="1387266" y="16158"/>
                </a:lnTo>
                <a:lnTo>
                  <a:pt x="1332921" y="9864"/>
                </a:lnTo>
                <a:lnTo>
                  <a:pt x="1278004" y="5085"/>
                </a:lnTo>
                <a:lnTo>
                  <a:pt x="1219913" y="1704"/>
                </a:lnTo>
                <a:lnTo>
                  <a:pt x="1162214" y="20"/>
                </a:lnTo>
                <a:close/>
              </a:path>
            </a:pathLst>
          </a:custGeom>
          <a:solidFill>
            <a:srgbClr val="F1A57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object 8"/>
          <p:cNvSpPr txBox="1"/>
          <p:nvPr/>
        </p:nvSpPr>
        <p:spPr>
          <a:xfrm>
            <a:off x="8898825" y="3325876"/>
            <a:ext cx="1050925" cy="497840"/>
          </a:xfrm>
          <a:prstGeom prst="rect">
            <a:avLst/>
          </a:prstGeom>
        </p:spPr>
        <p:txBody>
          <a:bodyPr vert="horz" wrap="square" lIns="0" tIns="33019" rIns="0" bIns="0" rtlCol="0">
            <a:spAutoFit/>
          </a:bodyPr>
          <a:lstStyle/>
          <a:p>
            <a:pPr marL="12700" marR="5080" lvl="0" indent="187960" algn="l" defTabSz="914400" rtl="0" eaLnBrk="1" fontAlgn="auto" latinLnBrk="0" hangingPunct="1">
              <a:lnSpc>
                <a:spcPts val="1800"/>
              </a:lnSpc>
              <a:spcBef>
                <a:spcPts val="259"/>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Calibri"/>
                <a:ea typeface="+mn-ea"/>
                <a:cs typeface="Calibri"/>
              </a:rPr>
              <a:t>Student </a:t>
            </a:r>
            <a:r>
              <a:rPr kumimoji="0" sz="1600" b="0" i="0" u="none" strike="noStrike" kern="1200" cap="none" spc="0" normalizeH="0" baseline="0" noProof="0" dirty="0">
                <a:ln>
                  <a:noFill/>
                </a:ln>
                <a:solidFill>
                  <a:prstClr val="black"/>
                </a:solidFill>
                <a:effectLst/>
                <a:uLnTx/>
                <a:uFillTx/>
                <a:latin typeface="Calibri"/>
                <a:ea typeface="+mn-ea"/>
                <a:cs typeface="Calibri"/>
              </a:rPr>
              <a:t> Mis</a:t>
            </a:r>
            <a:r>
              <a:rPr kumimoji="0" sz="1600" b="0" i="0" u="none" strike="noStrike" kern="1200" cap="none" spc="-5" normalizeH="0" baseline="0" noProof="0" dirty="0">
                <a:ln>
                  <a:noFill/>
                </a:ln>
                <a:solidFill>
                  <a:prstClr val="black"/>
                </a:solidFill>
                <a:effectLst/>
                <a:uLnTx/>
                <a:uFillTx/>
                <a:latin typeface="Calibri"/>
                <a:ea typeface="+mn-ea"/>
                <a:cs typeface="Calibri"/>
              </a:rPr>
              <a:t>beh</a:t>
            </a:r>
            <a:r>
              <a:rPr kumimoji="0" sz="1600" b="0" i="0" u="none" strike="noStrike" kern="1200" cap="none" spc="-30" normalizeH="0" baseline="0" noProof="0" dirty="0">
                <a:ln>
                  <a:noFill/>
                </a:ln>
                <a:solidFill>
                  <a:prstClr val="black"/>
                </a:solidFill>
                <a:effectLst/>
                <a:uLnTx/>
                <a:uFillTx/>
                <a:latin typeface="Calibri"/>
                <a:ea typeface="+mn-ea"/>
                <a:cs typeface="Calibri"/>
              </a:rPr>
              <a:t>a</a:t>
            </a:r>
            <a:r>
              <a:rPr kumimoji="0" sz="1600" b="0" i="0" u="none" strike="noStrike" kern="1200" cap="none" spc="-5" normalizeH="0" baseline="0" noProof="0" dirty="0">
                <a:ln>
                  <a:noFill/>
                </a:ln>
                <a:solidFill>
                  <a:prstClr val="black"/>
                </a:solidFill>
                <a:effectLst/>
                <a:uLnTx/>
                <a:uFillTx/>
                <a:latin typeface="Calibri"/>
                <a:ea typeface="+mn-ea"/>
                <a:cs typeface="Calibri"/>
              </a:rPr>
              <a:t>vi</a:t>
            </a:r>
            <a:r>
              <a:rPr kumimoji="0" sz="1600" b="0" i="0" u="none" strike="noStrike" kern="1200" cap="none" spc="0" normalizeH="0" baseline="0" noProof="0" dirty="0">
                <a:ln>
                  <a:noFill/>
                </a:ln>
                <a:solidFill>
                  <a:prstClr val="black"/>
                </a:solidFill>
                <a:effectLst/>
                <a:uLnTx/>
                <a:uFillTx/>
                <a:latin typeface="Calibri"/>
                <a:ea typeface="+mn-ea"/>
                <a:cs typeface="Calibri"/>
              </a:rPr>
              <a:t>or</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9" name="object 9"/>
          <p:cNvSpPr/>
          <p:nvPr/>
        </p:nvSpPr>
        <p:spPr>
          <a:xfrm>
            <a:off x="8778311" y="3848480"/>
            <a:ext cx="2105660" cy="1292860"/>
          </a:xfrm>
          <a:custGeom>
            <a:avLst/>
            <a:gdLst/>
            <a:ahLst/>
            <a:cxnLst/>
            <a:rect l="l" t="t" r="r" b="b"/>
            <a:pathLst>
              <a:path w="2105659" h="1292860">
                <a:moveTo>
                  <a:pt x="1047024" y="0"/>
                </a:moveTo>
                <a:lnTo>
                  <a:pt x="996188" y="895"/>
                </a:lnTo>
                <a:lnTo>
                  <a:pt x="945338" y="3310"/>
                </a:lnTo>
                <a:lnTo>
                  <a:pt x="894564" y="7256"/>
                </a:lnTo>
                <a:lnTo>
                  <a:pt x="843958" y="12747"/>
                </a:lnTo>
                <a:lnTo>
                  <a:pt x="793609" y="19796"/>
                </a:lnTo>
                <a:lnTo>
                  <a:pt x="743610" y="28418"/>
                </a:lnTo>
                <a:lnTo>
                  <a:pt x="694051" y="38624"/>
                </a:lnTo>
                <a:lnTo>
                  <a:pt x="645023" y="50429"/>
                </a:lnTo>
                <a:lnTo>
                  <a:pt x="596617" y="63846"/>
                </a:lnTo>
                <a:lnTo>
                  <a:pt x="548924" y="78888"/>
                </a:lnTo>
                <a:lnTo>
                  <a:pt x="502036" y="95568"/>
                </a:lnTo>
                <a:lnTo>
                  <a:pt x="629447" y="222980"/>
                </a:lnTo>
                <a:lnTo>
                  <a:pt x="678891" y="209505"/>
                </a:lnTo>
                <a:lnTo>
                  <a:pt x="729637" y="197759"/>
                </a:lnTo>
                <a:lnTo>
                  <a:pt x="781530" y="187761"/>
                </a:lnTo>
                <a:lnTo>
                  <a:pt x="834416" y="179533"/>
                </a:lnTo>
                <a:lnTo>
                  <a:pt x="888140" y="173096"/>
                </a:lnTo>
                <a:lnTo>
                  <a:pt x="942548" y="168472"/>
                </a:lnTo>
                <a:lnTo>
                  <a:pt x="997484" y="165682"/>
                </a:lnTo>
                <a:lnTo>
                  <a:pt x="1052794" y="164748"/>
                </a:lnTo>
                <a:lnTo>
                  <a:pt x="1113601" y="165859"/>
                </a:lnTo>
                <a:lnTo>
                  <a:pt x="1173308" y="169144"/>
                </a:lnTo>
                <a:lnTo>
                  <a:pt x="1231784" y="174532"/>
                </a:lnTo>
                <a:lnTo>
                  <a:pt x="1288895" y="181950"/>
                </a:lnTo>
                <a:lnTo>
                  <a:pt x="1344509" y="191328"/>
                </a:lnTo>
                <a:lnTo>
                  <a:pt x="1398495" y="202593"/>
                </a:lnTo>
                <a:lnTo>
                  <a:pt x="1450720" y="215673"/>
                </a:lnTo>
                <a:lnTo>
                  <a:pt x="1501052" y="230497"/>
                </a:lnTo>
                <a:lnTo>
                  <a:pt x="1549358" y="246994"/>
                </a:lnTo>
                <a:lnTo>
                  <a:pt x="1595506" y="265091"/>
                </a:lnTo>
                <a:lnTo>
                  <a:pt x="1639364" y="284716"/>
                </a:lnTo>
                <a:lnTo>
                  <a:pt x="1680799" y="305799"/>
                </a:lnTo>
                <a:lnTo>
                  <a:pt x="1719680" y="328267"/>
                </a:lnTo>
                <a:lnTo>
                  <a:pt x="1755874" y="352048"/>
                </a:lnTo>
                <a:lnTo>
                  <a:pt x="1789248" y="377071"/>
                </a:lnTo>
                <a:lnTo>
                  <a:pt x="1819671" y="403264"/>
                </a:lnTo>
                <a:lnTo>
                  <a:pt x="1847011" y="430556"/>
                </a:lnTo>
                <a:lnTo>
                  <a:pt x="1891909" y="488147"/>
                </a:lnTo>
                <a:lnTo>
                  <a:pt x="1922884" y="549271"/>
                </a:lnTo>
                <a:lnTo>
                  <a:pt x="1938879" y="613354"/>
                </a:lnTo>
                <a:lnTo>
                  <a:pt x="1940928" y="646325"/>
                </a:lnTo>
                <a:lnTo>
                  <a:pt x="1938879" y="679297"/>
                </a:lnTo>
                <a:lnTo>
                  <a:pt x="1922884" y="743380"/>
                </a:lnTo>
                <a:lnTo>
                  <a:pt x="1891909" y="804504"/>
                </a:lnTo>
                <a:lnTo>
                  <a:pt x="1847011" y="862096"/>
                </a:lnTo>
                <a:lnTo>
                  <a:pt x="1819671" y="889387"/>
                </a:lnTo>
                <a:lnTo>
                  <a:pt x="1789248" y="915581"/>
                </a:lnTo>
                <a:lnTo>
                  <a:pt x="1755874" y="940604"/>
                </a:lnTo>
                <a:lnTo>
                  <a:pt x="1719680" y="964385"/>
                </a:lnTo>
                <a:lnTo>
                  <a:pt x="1680799" y="986853"/>
                </a:lnTo>
                <a:lnTo>
                  <a:pt x="1639364" y="1007936"/>
                </a:lnTo>
                <a:lnTo>
                  <a:pt x="1595506" y="1027561"/>
                </a:lnTo>
                <a:lnTo>
                  <a:pt x="1549358" y="1045658"/>
                </a:lnTo>
                <a:lnTo>
                  <a:pt x="1501052" y="1062155"/>
                </a:lnTo>
                <a:lnTo>
                  <a:pt x="1450720" y="1076979"/>
                </a:lnTo>
                <a:lnTo>
                  <a:pt x="1398495" y="1090059"/>
                </a:lnTo>
                <a:lnTo>
                  <a:pt x="1344509" y="1101324"/>
                </a:lnTo>
                <a:lnTo>
                  <a:pt x="1288895" y="1110702"/>
                </a:lnTo>
                <a:lnTo>
                  <a:pt x="1231784" y="1118120"/>
                </a:lnTo>
                <a:lnTo>
                  <a:pt x="1173308" y="1123508"/>
                </a:lnTo>
                <a:lnTo>
                  <a:pt x="1113601" y="1126793"/>
                </a:lnTo>
                <a:lnTo>
                  <a:pt x="1052794" y="1127904"/>
                </a:lnTo>
                <a:lnTo>
                  <a:pt x="991987" y="1126793"/>
                </a:lnTo>
                <a:lnTo>
                  <a:pt x="932279" y="1123508"/>
                </a:lnTo>
                <a:lnTo>
                  <a:pt x="873804" y="1118120"/>
                </a:lnTo>
                <a:lnTo>
                  <a:pt x="816693" y="1110702"/>
                </a:lnTo>
                <a:lnTo>
                  <a:pt x="761078" y="1101324"/>
                </a:lnTo>
                <a:lnTo>
                  <a:pt x="707092" y="1090059"/>
                </a:lnTo>
                <a:lnTo>
                  <a:pt x="654867" y="1076979"/>
                </a:lnTo>
                <a:lnTo>
                  <a:pt x="604536" y="1062155"/>
                </a:lnTo>
                <a:lnTo>
                  <a:pt x="556230" y="1045658"/>
                </a:lnTo>
                <a:lnTo>
                  <a:pt x="510082" y="1027561"/>
                </a:lnTo>
                <a:lnTo>
                  <a:pt x="466224" y="1007936"/>
                </a:lnTo>
                <a:lnTo>
                  <a:pt x="424788" y="986853"/>
                </a:lnTo>
                <a:lnTo>
                  <a:pt x="385908" y="964385"/>
                </a:lnTo>
                <a:lnTo>
                  <a:pt x="349714" y="940604"/>
                </a:lnTo>
                <a:lnTo>
                  <a:pt x="316339" y="915581"/>
                </a:lnTo>
                <a:lnTo>
                  <a:pt x="285916" y="889387"/>
                </a:lnTo>
                <a:lnTo>
                  <a:pt x="258577" y="862096"/>
                </a:lnTo>
                <a:lnTo>
                  <a:pt x="213679" y="804504"/>
                </a:lnTo>
                <a:lnTo>
                  <a:pt x="182704" y="743380"/>
                </a:lnTo>
                <a:lnTo>
                  <a:pt x="166709" y="679297"/>
                </a:lnTo>
                <a:lnTo>
                  <a:pt x="164660" y="646325"/>
                </a:lnTo>
                <a:lnTo>
                  <a:pt x="0" y="646325"/>
                </a:lnTo>
                <a:lnTo>
                  <a:pt x="2512" y="690946"/>
                </a:lnTo>
                <a:lnTo>
                  <a:pt x="10001" y="735196"/>
                </a:lnTo>
                <a:lnTo>
                  <a:pt x="22399" y="778923"/>
                </a:lnTo>
                <a:lnTo>
                  <a:pt x="39634" y="821975"/>
                </a:lnTo>
                <a:lnTo>
                  <a:pt x="61636" y="864201"/>
                </a:lnTo>
                <a:lnTo>
                  <a:pt x="88337" y="905449"/>
                </a:lnTo>
                <a:lnTo>
                  <a:pt x="119665" y="945565"/>
                </a:lnTo>
                <a:lnTo>
                  <a:pt x="155552" y="984399"/>
                </a:lnTo>
                <a:lnTo>
                  <a:pt x="185061" y="1012301"/>
                </a:lnTo>
                <a:lnTo>
                  <a:pt x="216496" y="1038966"/>
                </a:lnTo>
                <a:lnTo>
                  <a:pt x="249765" y="1064379"/>
                </a:lnTo>
                <a:lnTo>
                  <a:pt x="284777" y="1088528"/>
                </a:lnTo>
                <a:lnTo>
                  <a:pt x="321442" y="1111399"/>
                </a:lnTo>
                <a:lnTo>
                  <a:pt x="359668" y="1132979"/>
                </a:lnTo>
                <a:lnTo>
                  <a:pt x="399365" y="1153254"/>
                </a:lnTo>
                <a:lnTo>
                  <a:pt x="440441" y="1172212"/>
                </a:lnTo>
                <a:lnTo>
                  <a:pt x="482806" y="1189838"/>
                </a:lnTo>
                <a:lnTo>
                  <a:pt x="526368" y="1206120"/>
                </a:lnTo>
                <a:lnTo>
                  <a:pt x="571036" y="1221043"/>
                </a:lnTo>
                <a:lnTo>
                  <a:pt x="616721" y="1234596"/>
                </a:lnTo>
                <a:lnTo>
                  <a:pt x="663329" y="1246763"/>
                </a:lnTo>
                <a:lnTo>
                  <a:pt x="710771" y="1257533"/>
                </a:lnTo>
                <a:lnTo>
                  <a:pt x="758956" y="1266891"/>
                </a:lnTo>
                <a:lnTo>
                  <a:pt x="807793" y="1274824"/>
                </a:lnTo>
                <a:lnTo>
                  <a:pt x="857190" y="1281320"/>
                </a:lnTo>
                <a:lnTo>
                  <a:pt x="907056" y="1286363"/>
                </a:lnTo>
                <a:lnTo>
                  <a:pt x="957301" y="1289942"/>
                </a:lnTo>
                <a:lnTo>
                  <a:pt x="1007834" y="1292043"/>
                </a:lnTo>
                <a:lnTo>
                  <a:pt x="1058564" y="1292652"/>
                </a:lnTo>
                <a:lnTo>
                  <a:pt x="1109400" y="1291756"/>
                </a:lnTo>
                <a:lnTo>
                  <a:pt x="1160250" y="1289342"/>
                </a:lnTo>
                <a:lnTo>
                  <a:pt x="1211024" y="1285396"/>
                </a:lnTo>
                <a:lnTo>
                  <a:pt x="1261630" y="1279905"/>
                </a:lnTo>
                <a:lnTo>
                  <a:pt x="1311979" y="1272855"/>
                </a:lnTo>
                <a:lnTo>
                  <a:pt x="1361978" y="1264234"/>
                </a:lnTo>
                <a:lnTo>
                  <a:pt x="1411537" y="1254028"/>
                </a:lnTo>
                <a:lnTo>
                  <a:pt x="1460565" y="1242223"/>
                </a:lnTo>
                <a:lnTo>
                  <a:pt x="1508971" y="1228806"/>
                </a:lnTo>
                <a:lnTo>
                  <a:pt x="1556664" y="1213764"/>
                </a:lnTo>
                <a:lnTo>
                  <a:pt x="1603552" y="1197084"/>
                </a:lnTo>
                <a:lnTo>
                  <a:pt x="1657205" y="1175484"/>
                </a:lnTo>
                <a:lnTo>
                  <a:pt x="1708019" y="1152239"/>
                </a:lnTo>
                <a:lnTo>
                  <a:pt x="1755959" y="1127441"/>
                </a:lnTo>
                <a:lnTo>
                  <a:pt x="1800989" y="1101184"/>
                </a:lnTo>
                <a:lnTo>
                  <a:pt x="1843072" y="1073560"/>
                </a:lnTo>
                <a:lnTo>
                  <a:pt x="1882172" y="1044662"/>
                </a:lnTo>
                <a:lnTo>
                  <a:pt x="1918253" y="1014584"/>
                </a:lnTo>
                <a:lnTo>
                  <a:pt x="1951279" y="983417"/>
                </a:lnTo>
                <a:lnTo>
                  <a:pt x="1981213" y="951257"/>
                </a:lnTo>
                <a:lnTo>
                  <a:pt x="2008019" y="918194"/>
                </a:lnTo>
                <a:lnTo>
                  <a:pt x="2031661" y="884323"/>
                </a:lnTo>
                <a:lnTo>
                  <a:pt x="2052102" y="849735"/>
                </a:lnTo>
                <a:lnTo>
                  <a:pt x="2069307" y="814525"/>
                </a:lnTo>
                <a:lnTo>
                  <a:pt x="2083239" y="778785"/>
                </a:lnTo>
                <a:lnTo>
                  <a:pt x="2101140" y="706088"/>
                </a:lnTo>
                <a:lnTo>
                  <a:pt x="2105514" y="632387"/>
                </a:lnTo>
                <a:lnTo>
                  <a:pt x="2102539" y="595392"/>
                </a:lnTo>
                <a:lnTo>
                  <a:pt x="2086080" y="521579"/>
                </a:lnTo>
                <a:lnTo>
                  <a:pt x="2072524" y="484948"/>
                </a:lnTo>
                <a:lnTo>
                  <a:pt x="2055370" y="448623"/>
                </a:lnTo>
                <a:lnTo>
                  <a:pt x="2034580" y="412698"/>
                </a:lnTo>
                <a:lnTo>
                  <a:pt x="2010119" y="377265"/>
                </a:lnTo>
                <a:lnTo>
                  <a:pt x="1981949" y="342419"/>
                </a:lnTo>
                <a:lnTo>
                  <a:pt x="1950036" y="308251"/>
                </a:lnTo>
                <a:lnTo>
                  <a:pt x="1920527" y="280349"/>
                </a:lnTo>
                <a:lnTo>
                  <a:pt x="1889092" y="253685"/>
                </a:lnTo>
                <a:lnTo>
                  <a:pt x="1855823" y="228272"/>
                </a:lnTo>
                <a:lnTo>
                  <a:pt x="1820811" y="204123"/>
                </a:lnTo>
                <a:lnTo>
                  <a:pt x="1784146" y="181252"/>
                </a:lnTo>
                <a:lnTo>
                  <a:pt x="1745919" y="159672"/>
                </a:lnTo>
                <a:lnTo>
                  <a:pt x="1706223" y="139397"/>
                </a:lnTo>
                <a:lnTo>
                  <a:pt x="1665147" y="120439"/>
                </a:lnTo>
                <a:lnTo>
                  <a:pt x="1622782" y="102813"/>
                </a:lnTo>
                <a:lnTo>
                  <a:pt x="1579220" y="86531"/>
                </a:lnTo>
                <a:lnTo>
                  <a:pt x="1534551" y="71608"/>
                </a:lnTo>
                <a:lnTo>
                  <a:pt x="1488867" y="58055"/>
                </a:lnTo>
                <a:lnTo>
                  <a:pt x="1442259" y="45888"/>
                </a:lnTo>
                <a:lnTo>
                  <a:pt x="1394817" y="35118"/>
                </a:lnTo>
                <a:lnTo>
                  <a:pt x="1346632" y="25760"/>
                </a:lnTo>
                <a:lnTo>
                  <a:pt x="1297795" y="17827"/>
                </a:lnTo>
                <a:lnTo>
                  <a:pt x="1248398" y="11332"/>
                </a:lnTo>
                <a:lnTo>
                  <a:pt x="1198532" y="6288"/>
                </a:lnTo>
                <a:lnTo>
                  <a:pt x="1148286" y="2709"/>
                </a:lnTo>
                <a:lnTo>
                  <a:pt x="1097753" y="608"/>
                </a:lnTo>
                <a:lnTo>
                  <a:pt x="1047024" y="0"/>
                </a:lnTo>
                <a:close/>
              </a:path>
            </a:pathLst>
          </a:custGeom>
          <a:solidFill>
            <a:srgbClr val="8B8A8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object 10"/>
          <p:cNvSpPr txBox="1"/>
          <p:nvPr/>
        </p:nvSpPr>
        <p:spPr>
          <a:xfrm>
            <a:off x="9502530" y="4212844"/>
            <a:ext cx="669290" cy="497840"/>
          </a:xfrm>
          <a:prstGeom prst="rect">
            <a:avLst/>
          </a:prstGeom>
        </p:spPr>
        <p:txBody>
          <a:bodyPr vert="horz" wrap="square" lIns="0" tIns="33019" rIns="0" bIns="0" rtlCol="0">
            <a:spAutoFit/>
          </a:bodyPr>
          <a:lstStyle/>
          <a:p>
            <a:pPr marL="89535" marR="5080" lvl="0" indent="-77470" algn="l" defTabSz="914400" rtl="0" eaLnBrk="1" fontAlgn="auto" latinLnBrk="0" hangingPunct="1">
              <a:lnSpc>
                <a:spcPts val="1800"/>
              </a:lnSpc>
              <a:spcBef>
                <a:spcPts val="259"/>
              </a:spcBef>
              <a:spcAft>
                <a:spcPts val="0"/>
              </a:spcAft>
              <a:buClrTx/>
              <a:buSzTx/>
              <a:buFontTx/>
              <a:buNone/>
              <a:tabLst/>
              <a:defRPr/>
            </a:pPr>
            <a:r>
              <a:rPr kumimoji="0" sz="1600" b="0" i="0" u="none" strike="noStrike" kern="1200" cap="none" spc="-145" normalizeH="0" baseline="0" noProof="0" dirty="0">
                <a:ln>
                  <a:noFill/>
                </a:ln>
                <a:solidFill>
                  <a:prstClr val="black"/>
                </a:solidFill>
                <a:effectLst/>
                <a:uLnTx/>
                <a:uFillTx/>
                <a:latin typeface="Calibri"/>
                <a:ea typeface="+mn-ea"/>
                <a:cs typeface="Calibri"/>
              </a:rPr>
              <a:t>T</a:t>
            </a:r>
            <a:r>
              <a:rPr kumimoji="0" sz="1600" b="0" i="0" u="none" strike="noStrike" kern="1200" cap="none" spc="-5" normalizeH="0" baseline="0" noProof="0" dirty="0">
                <a:ln>
                  <a:noFill/>
                </a:ln>
                <a:solidFill>
                  <a:prstClr val="black"/>
                </a:solidFill>
                <a:effectLst/>
                <a:uLnTx/>
                <a:uFillTx/>
                <a:latin typeface="Calibri"/>
                <a:ea typeface="+mn-ea"/>
                <a:cs typeface="Calibri"/>
              </a:rPr>
              <a:t>e</a:t>
            </a:r>
            <a:r>
              <a:rPr kumimoji="0" sz="1600" b="0" i="0" u="none" strike="noStrike" kern="1200" cap="none" spc="0" normalizeH="0" baseline="0" noProof="0" dirty="0">
                <a:ln>
                  <a:noFill/>
                </a:ln>
                <a:solidFill>
                  <a:prstClr val="black"/>
                </a:solidFill>
                <a:effectLst/>
                <a:uLnTx/>
                <a:uFillTx/>
                <a:latin typeface="Calibri"/>
                <a:ea typeface="+mn-ea"/>
                <a:cs typeface="Calibri"/>
              </a:rPr>
              <a:t>a</a:t>
            </a:r>
            <a:r>
              <a:rPr kumimoji="0" sz="1600" b="0" i="0" u="none" strike="noStrike" kern="1200" cap="none" spc="-5" normalizeH="0" baseline="0" noProof="0" dirty="0">
                <a:ln>
                  <a:noFill/>
                </a:ln>
                <a:solidFill>
                  <a:prstClr val="black"/>
                </a:solidFill>
                <a:effectLst/>
                <a:uLnTx/>
                <a:uFillTx/>
                <a:latin typeface="Calibri"/>
                <a:ea typeface="+mn-ea"/>
                <a:cs typeface="Calibri"/>
              </a:rPr>
              <a:t>c</a:t>
            </a:r>
            <a:r>
              <a:rPr kumimoji="0" sz="1600" b="0" i="0" u="none" strike="noStrike" kern="1200" cap="none" spc="0" normalizeH="0" baseline="0" noProof="0" dirty="0">
                <a:ln>
                  <a:noFill/>
                </a:ln>
                <a:solidFill>
                  <a:prstClr val="black"/>
                </a:solidFill>
                <a:effectLst/>
                <a:uLnTx/>
                <a:uFillTx/>
                <a:latin typeface="Calibri"/>
                <a:ea typeface="+mn-ea"/>
                <a:cs typeface="Calibri"/>
              </a:rPr>
              <a:t>h</a:t>
            </a:r>
            <a:r>
              <a:rPr kumimoji="0" sz="1600" b="0" i="0" u="none" strike="noStrike" kern="1200" cap="none" spc="-5" normalizeH="0" baseline="0" noProof="0" dirty="0">
                <a:ln>
                  <a:noFill/>
                </a:ln>
                <a:solidFill>
                  <a:prstClr val="black"/>
                </a:solidFill>
                <a:effectLst/>
                <a:uLnTx/>
                <a:uFillTx/>
                <a:latin typeface="Calibri"/>
                <a:ea typeface="+mn-ea"/>
                <a:cs typeface="Calibri"/>
              </a:rPr>
              <a:t>e</a:t>
            </a:r>
            <a:r>
              <a:rPr kumimoji="0" sz="1600" b="0" i="0" u="none" strike="noStrike" kern="1200" cap="none" spc="0" normalizeH="0" baseline="0" noProof="0" dirty="0">
                <a:ln>
                  <a:noFill/>
                </a:ln>
                <a:solidFill>
                  <a:prstClr val="black"/>
                </a:solidFill>
                <a:effectLst/>
                <a:uLnTx/>
                <a:uFillTx/>
                <a:latin typeface="Calibri"/>
                <a:ea typeface="+mn-ea"/>
                <a:cs typeface="Calibri"/>
              </a:rPr>
              <a:t>r  </a:t>
            </a:r>
            <a:r>
              <a:rPr kumimoji="0" sz="1600" b="0" i="0" u="none" strike="noStrike" kern="1200" cap="none" spc="-10" normalizeH="0" baseline="0" noProof="0" dirty="0">
                <a:ln>
                  <a:noFill/>
                </a:ln>
                <a:solidFill>
                  <a:prstClr val="black"/>
                </a:solidFill>
                <a:effectLst/>
                <a:uLnTx/>
                <a:uFillTx/>
                <a:latin typeface="Calibri"/>
                <a:ea typeface="+mn-ea"/>
                <a:cs typeface="Calibri"/>
              </a:rPr>
              <a:t>Stress</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pic>
        <p:nvPicPr>
          <p:cNvPr id="11" name="object 11"/>
          <p:cNvPicPr/>
          <p:nvPr/>
        </p:nvPicPr>
        <p:blipFill>
          <a:blip r:embed="rId3" cstate="print"/>
          <a:stretch>
            <a:fillRect/>
          </a:stretch>
        </p:blipFill>
        <p:spPr>
          <a:xfrm>
            <a:off x="9883433" y="0"/>
            <a:ext cx="2308565" cy="1298953"/>
          </a:xfrm>
          <a:prstGeom prst="rect">
            <a:avLst/>
          </a:prstGeom>
        </p:spPr>
      </p:pic>
      <p:sp>
        <p:nvSpPr>
          <p:cNvPr id="12" name="object 12"/>
          <p:cNvSpPr txBox="1"/>
          <p:nvPr/>
        </p:nvSpPr>
        <p:spPr>
          <a:xfrm>
            <a:off x="11757832" y="6375908"/>
            <a:ext cx="18097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4472C4"/>
                </a:solidFill>
                <a:effectLst/>
                <a:uLnTx/>
                <a:uFillTx/>
                <a:latin typeface="Calibri"/>
                <a:ea typeface="+mn-ea"/>
                <a:cs typeface="Calibri"/>
              </a:rPr>
              <a:t>40</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13" name="object 13"/>
          <p:cNvSpPr txBox="1"/>
          <p:nvPr/>
        </p:nvSpPr>
        <p:spPr>
          <a:xfrm>
            <a:off x="719478" y="5728559"/>
            <a:ext cx="3271864" cy="75148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Calibri"/>
                <a:ea typeface="+mn-ea"/>
                <a:cs typeface="Calibri"/>
              </a:rPr>
              <a:t>Citations:</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184150" marR="0" lvl="0" indent="-171450" algn="l" defTabSz="914400" rtl="0" eaLnBrk="1" fontAlgn="auto" latinLnBrk="0" hangingPunct="1">
              <a:lnSpc>
                <a:spcPct val="100000"/>
              </a:lnSpc>
              <a:spcBef>
                <a:spcPts val="0"/>
              </a:spcBef>
              <a:spcAft>
                <a:spcPts val="0"/>
              </a:spcAft>
              <a:buClr>
                <a:srgbClr val="000000"/>
              </a:buClr>
              <a:buSzTx/>
              <a:buFont typeface="Arial"/>
              <a:buChar char="•"/>
              <a:tabLst>
                <a:tab pos="184150" algn="l"/>
              </a:tabLst>
              <a:defRPr/>
            </a:pPr>
            <a:r>
              <a:rPr kumimoji="0" sz="1600" b="0" i="0" u="sng" strike="noStrike" kern="1200" cap="none" spc="-5" normalizeH="0" baseline="0" noProof="0" dirty="0">
                <a:ln>
                  <a:noFill/>
                </a:ln>
                <a:solidFill>
                  <a:srgbClr val="0563C1"/>
                </a:solidFill>
                <a:effectLst/>
                <a:uLnTx/>
                <a:uFill>
                  <a:solidFill>
                    <a:srgbClr val="0563C1"/>
                  </a:solidFill>
                </a:uFill>
                <a:latin typeface="Calibri"/>
                <a:ea typeface="+mn-ea"/>
                <a:cs typeface="Calibri"/>
                <a:hlinkClick r:id="rId4"/>
              </a:rPr>
              <a:t>www.schoolmentalhealth.org</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184150" marR="0" lvl="0" indent="-171450" algn="l" defTabSz="914400" rtl="0" eaLnBrk="1" fontAlgn="auto" latinLnBrk="0" hangingPunct="1">
              <a:lnSpc>
                <a:spcPct val="100000"/>
              </a:lnSpc>
              <a:spcBef>
                <a:spcPts val="0"/>
              </a:spcBef>
              <a:spcAft>
                <a:spcPts val="0"/>
              </a:spcAft>
              <a:buClrTx/>
              <a:buSzTx/>
              <a:buFont typeface="Arial"/>
              <a:buChar char="•"/>
              <a:tabLst>
                <a:tab pos="184150" algn="l"/>
              </a:tabLst>
              <a:defRPr/>
            </a:pPr>
            <a:r>
              <a:rPr kumimoji="0" sz="1600" b="0" i="0" u="none" strike="noStrike" kern="1200" cap="none" spc="-5" normalizeH="0" baseline="0" noProof="0" dirty="0">
                <a:ln>
                  <a:noFill/>
                </a:ln>
                <a:solidFill>
                  <a:prstClr val="black"/>
                </a:solidFill>
                <a:effectLst/>
                <a:uLnTx/>
                <a:uFillTx/>
                <a:latin typeface="Calibri"/>
                <a:ea typeface="+mn-ea"/>
                <a:cs typeface="Calibri"/>
              </a:rPr>
              <a:t>Oberle</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&amp;</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Schonert-Reichl</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(2016).</a:t>
            </a:r>
          </a:p>
        </p:txBody>
      </p:sp>
    </p:spTree>
    <p:extLst>
      <p:ext uri="{BB962C8B-B14F-4D97-AF65-F5344CB8AC3E}">
        <p14:creationId xmlns:p14="http://schemas.microsoft.com/office/powerpoint/2010/main" val="499027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F3E352-1F9C-4C07-9BDE-D35382CC033E}"/>
              </a:ext>
            </a:extLst>
          </p:cNvPr>
          <p:cNvSpPr txBox="1"/>
          <p:nvPr/>
        </p:nvSpPr>
        <p:spPr>
          <a:xfrm>
            <a:off x="1309256" y="6151418"/>
            <a:ext cx="1088274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4" name="Group 3">
            <a:extLst>
              <a:ext uri="{FF2B5EF4-FFF2-40B4-BE49-F238E27FC236}">
                <a16:creationId xmlns:a16="http://schemas.microsoft.com/office/drawing/2014/main" id="{34E4E75E-9595-410C-9FD0-BFDEFA168569}"/>
              </a:ext>
            </a:extLst>
          </p:cNvPr>
          <p:cNvGrpSpPr/>
          <p:nvPr/>
        </p:nvGrpSpPr>
        <p:grpSpPr>
          <a:xfrm>
            <a:off x="5473572" y="107950"/>
            <a:ext cx="6469603" cy="5366924"/>
            <a:chOff x="2861198" y="745538"/>
            <a:chExt cx="6469603" cy="5366924"/>
          </a:xfrm>
        </p:grpSpPr>
        <p:pic>
          <p:nvPicPr>
            <p:cNvPr id="2" name="Picture 1">
              <a:extLst>
                <a:ext uri="{FF2B5EF4-FFF2-40B4-BE49-F238E27FC236}">
                  <a16:creationId xmlns:a16="http://schemas.microsoft.com/office/drawing/2014/main" id="{79AF0290-AA95-4D54-8B5A-B79B86E5985E}"/>
                </a:ext>
              </a:extLst>
            </p:cNvPr>
            <p:cNvPicPr>
              <a:picLocks noChangeAspect="1"/>
            </p:cNvPicPr>
            <p:nvPr/>
          </p:nvPicPr>
          <p:blipFill>
            <a:blip r:embed="rId3">
              <a:duotone>
                <a:schemeClr val="accent1">
                  <a:shade val="45000"/>
                  <a:satMod val="135000"/>
                </a:schemeClr>
                <a:prstClr val="white"/>
              </a:duotone>
            </a:blip>
            <a:stretch>
              <a:fillRect/>
            </a:stretch>
          </p:blipFill>
          <p:spPr>
            <a:xfrm>
              <a:off x="2861198" y="745538"/>
              <a:ext cx="6469603" cy="5366924"/>
            </a:xfrm>
            <a:prstGeom prst="rect">
              <a:avLst/>
            </a:prstGeom>
          </p:spPr>
        </p:pic>
        <p:sp>
          <p:nvSpPr>
            <p:cNvPr id="3" name="Rectangle: Rounded Corners 2">
              <a:extLst>
                <a:ext uri="{FF2B5EF4-FFF2-40B4-BE49-F238E27FC236}">
                  <a16:creationId xmlns:a16="http://schemas.microsoft.com/office/drawing/2014/main" id="{94C2C60C-6E6D-452B-8E1C-E6DAC89E1768}"/>
                </a:ext>
              </a:extLst>
            </p:cNvPr>
            <p:cNvSpPr/>
            <p:nvPr/>
          </p:nvSpPr>
          <p:spPr>
            <a:xfrm>
              <a:off x="8877300" y="3028950"/>
              <a:ext cx="443976" cy="8191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panose="020B0604020202020204"/>
                <a:ea typeface="+mn-ea"/>
                <a:cs typeface="+mn-cs"/>
                <a:sym typeface="Arial"/>
              </a:endParaRPr>
            </a:p>
          </p:txBody>
        </p:sp>
      </p:grpSp>
      <p:pic>
        <p:nvPicPr>
          <p:cNvPr id="6" name="Picture 5">
            <a:extLst>
              <a:ext uri="{FF2B5EF4-FFF2-40B4-BE49-F238E27FC236}">
                <a16:creationId xmlns:a16="http://schemas.microsoft.com/office/drawing/2014/main" id="{D0B9C458-D887-4807-B527-09630DD462A4}"/>
              </a:ext>
            </a:extLst>
          </p:cNvPr>
          <p:cNvPicPr>
            <a:picLocks noChangeAspect="1"/>
          </p:cNvPicPr>
          <p:nvPr/>
        </p:nvPicPr>
        <p:blipFill rotWithShape="1">
          <a:blip r:embed="rId4">
            <a:duotone>
              <a:schemeClr val="accent1">
                <a:shade val="45000"/>
                <a:satMod val="135000"/>
              </a:schemeClr>
              <a:prstClr val="white"/>
            </a:duotone>
          </a:blip>
          <a:srcRect l="4226"/>
          <a:stretch/>
        </p:blipFill>
        <p:spPr>
          <a:xfrm>
            <a:off x="10209652" y="4842764"/>
            <a:ext cx="1733523" cy="1590897"/>
          </a:xfrm>
          <a:prstGeom prst="rect">
            <a:avLst/>
          </a:prstGeom>
        </p:spPr>
      </p:pic>
      <p:pic>
        <p:nvPicPr>
          <p:cNvPr id="7" name="Picture 6">
            <a:extLst>
              <a:ext uri="{FF2B5EF4-FFF2-40B4-BE49-F238E27FC236}">
                <a16:creationId xmlns:a16="http://schemas.microsoft.com/office/drawing/2014/main" id="{9D8603EF-DE87-4EBA-A505-43AF3779E454}"/>
              </a:ext>
            </a:extLst>
          </p:cNvPr>
          <p:cNvPicPr>
            <a:picLocks noChangeAspect="1"/>
          </p:cNvPicPr>
          <p:nvPr/>
        </p:nvPicPr>
        <p:blipFill>
          <a:blip r:embed="rId5">
            <a:duotone>
              <a:schemeClr val="accent1">
                <a:shade val="45000"/>
                <a:satMod val="135000"/>
              </a:schemeClr>
              <a:prstClr val="white"/>
            </a:duotone>
          </a:blip>
          <a:stretch>
            <a:fillRect/>
          </a:stretch>
        </p:blipFill>
        <p:spPr>
          <a:xfrm>
            <a:off x="248825" y="107950"/>
            <a:ext cx="5224745" cy="2418576"/>
          </a:xfrm>
          <a:prstGeom prst="rect">
            <a:avLst/>
          </a:prstGeom>
        </p:spPr>
      </p:pic>
      <p:pic>
        <p:nvPicPr>
          <p:cNvPr id="8" name="Picture 7">
            <a:extLst>
              <a:ext uri="{FF2B5EF4-FFF2-40B4-BE49-F238E27FC236}">
                <a16:creationId xmlns:a16="http://schemas.microsoft.com/office/drawing/2014/main" id="{A2510BCD-B79B-48EB-A9CF-CBD9990C2A12}"/>
              </a:ext>
            </a:extLst>
          </p:cNvPr>
          <p:cNvPicPr>
            <a:picLocks noChangeAspect="1"/>
          </p:cNvPicPr>
          <p:nvPr/>
        </p:nvPicPr>
        <p:blipFill>
          <a:blip r:embed="rId6">
            <a:duotone>
              <a:schemeClr val="accent1">
                <a:shade val="45000"/>
                <a:satMod val="135000"/>
              </a:schemeClr>
              <a:prstClr val="white"/>
            </a:duotone>
          </a:blip>
          <a:stretch>
            <a:fillRect/>
          </a:stretch>
        </p:blipFill>
        <p:spPr>
          <a:xfrm>
            <a:off x="2625199" y="2526526"/>
            <a:ext cx="2848373" cy="2715004"/>
          </a:xfrm>
          <a:prstGeom prst="rect">
            <a:avLst/>
          </a:prstGeom>
        </p:spPr>
      </p:pic>
      <p:pic>
        <p:nvPicPr>
          <p:cNvPr id="9" name="Picture 8">
            <a:extLst>
              <a:ext uri="{FF2B5EF4-FFF2-40B4-BE49-F238E27FC236}">
                <a16:creationId xmlns:a16="http://schemas.microsoft.com/office/drawing/2014/main" id="{2BED6435-A4A0-43DB-900D-08FD90EC444D}"/>
              </a:ext>
            </a:extLst>
          </p:cNvPr>
          <p:cNvPicPr>
            <a:picLocks noChangeAspect="1"/>
          </p:cNvPicPr>
          <p:nvPr/>
        </p:nvPicPr>
        <p:blipFill>
          <a:blip r:embed="rId7">
            <a:duotone>
              <a:schemeClr val="accent1">
                <a:shade val="45000"/>
                <a:satMod val="135000"/>
              </a:schemeClr>
              <a:prstClr val="white"/>
            </a:duotone>
          </a:blip>
          <a:stretch>
            <a:fillRect/>
          </a:stretch>
        </p:blipFill>
        <p:spPr>
          <a:xfrm>
            <a:off x="396604" y="2520825"/>
            <a:ext cx="2046793" cy="2410939"/>
          </a:xfrm>
          <a:prstGeom prst="rect">
            <a:avLst/>
          </a:prstGeom>
        </p:spPr>
      </p:pic>
      <p:pic>
        <p:nvPicPr>
          <p:cNvPr id="10" name="Picture 9">
            <a:extLst>
              <a:ext uri="{FF2B5EF4-FFF2-40B4-BE49-F238E27FC236}">
                <a16:creationId xmlns:a16="http://schemas.microsoft.com/office/drawing/2014/main" id="{5E5ECD89-B24D-4734-82AA-F0CEEF051AD7}"/>
              </a:ext>
            </a:extLst>
          </p:cNvPr>
          <p:cNvPicPr>
            <a:picLocks noChangeAspect="1"/>
          </p:cNvPicPr>
          <p:nvPr/>
        </p:nvPicPr>
        <p:blipFill>
          <a:blip r:embed="rId8">
            <a:duotone>
              <a:schemeClr val="accent1">
                <a:shade val="45000"/>
                <a:satMod val="135000"/>
              </a:schemeClr>
              <a:prstClr val="white"/>
            </a:duotone>
          </a:blip>
          <a:stretch>
            <a:fillRect/>
          </a:stretch>
        </p:blipFill>
        <p:spPr>
          <a:xfrm>
            <a:off x="7670409" y="5240780"/>
            <a:ext cx="2230113" cy="1509269"/>
          </a:xfrm>
          <a:prstGeom prst="rect">
            <a:avLst/>
          </a:prstGeom>
        </p:spPr>
      </p:pic>
      <p:pic>
        <p:nvPicPr>
          <p:cNvPr id="11" name="Picture 10">
            <a:extLst>
              <a:ext uri="{FF2B5EF4-FFF2-40B4-BE49-F238E27FC236}">
                <a16:creationId xmlns:a16="http://schemas.microsoft.com/office/drawing/2014/main" id="{19D3F411-33B3-479A-BB5F-61AC20203BA8}"/>
              </a:ext>
            </a:extLst>
          </p:cNvPr>
          <p:cNvPicPr>
            <a:picLocks noChangeAspect="1"/>
          </p:cNvPicPr>
          <p:nvPr/>
        </p:nvPicPr>
        <p:blipFill>
          <a:blip r:embed="rId9">
            <a:duotone>
              <a:schemeClr val="accent1">
                <a:shade val="45000"/>
                <a:satMod val="135000"/>
              </a:schemeClr>
              <a:prstClr val="white"/>
            </a:duotone>
          </a:blip>
          <a:stretch>
            <a:fillRect/>
          </a:stretch>
        </p:blipFill>
        <p:spPr>
          <a:xfrm>
            <a:off x="2581639" y="5247230"/>
            <a:ext cx="3506649" cy="1523656"/>
          </a:xfrm>
          <a:prstGeom prst="rect">
            <a:avLst/>
          </a:prstGeom>
        </p:spPr>
      </p:pic>
      <p:sp>
        <p:nvSpPr>
          <p:cNvPr id="12" name="Rectangle 11">
            <a:extLst>
              <a:ext uri="{FF2B5EF4-FFF2-40B4-BE49-F238E27FC236}">
                <a16:creationId xmlns:a16="http://schemas.microsoft.com/office/drawing/2014/main" id="{B256E01C-1A17-467A-B492-5731983B2A02}"/>
              </a:ext>
            </a:extLst>
          </p:cNvPr>
          <p:cNvSpPr/>
          <p:nvPr/>
        </p:nvSpPr>
        <p:spPr>
          <a:xfrm>
            <a:off x="225296" y="1248992"/>
            <a:ext cx="5248275" cy="1271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panose="020B0604020202020204"/>
              <a:ea typeface="+mn-ea"/>
              <a:cs typeface="+mn-cs"/>
              <a:sym typeface="Arial"/>
            </a:endParaRPr>
          </a:p>
        </p:txBody>
      </p:sp>
      <p:sp>
        <p:nvSpPr>
          <p:cNvPr id="13" name="TextBox 12">
            <a:extLst>
              <a:ext uri="{FF2B5EF4-FFF2-40B4-BE49-F238E27FC236}">
                <a16:creationId xmlns:a16="http://schemas.microsoft.com/office/drawing/2014/main" id="{2BF1EF6F-9A94-42AA-8899-F741561EB170}"/>
              </a:ext>
            </a:extLst>
          </p:cNvPr>
          <p:cNvSpPr txBox="1"/>
          <p:nvPr/>
        </p:nvSpPr>
        <p:spPr>
          <a:xfrm>
            <a:off x="10054671" y="6503533"/>
            <a:ext cx="223837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467F">
                    <a:lumMod val="75000"/>
                  </a:srgbClr>
                </a:solidFill>
                <a:effectLst/>
                <a:uLnTx/>
                <a:uFillTx/>
                <a:latin typeface="Arial"/>
                <a:cs typeface="Arial"/>
                <a:sym typeface="Arial"/>
              </a:rPr>
              <a:t>@lindsaybraman</a:t>
            </a:r>
          </a:p>
        </p:txBody>
      </p:sp>
    </p:spTree>
    <p:extLst>
      <p:ext uri="{BB962C8B-B14F-4D97-AF65-F5344CB8AC3E}">
        <p14:creationId xmlns:p14="http://schemas.microsoft.com/office/powerpoint/2010/main" val="257710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04C147-16EE-4592-ADAC-21C320320814}"/>
              </a:ext>
            </a:extLst>
          </p:cNvPr>
          <p:cNvPicPr>
            <a:picLocks noChangeAspect="1"/>
          </p:cNvPicPr>
          <p:nvPr/>
        </p:nvPicPr>
        <p:blipFill>
          <a:blip r:embed="rId3">
            <a:duotone>
              <a:schemeClr val="accent1">
                <a:shade val="45000"/>
                <a:satMod val="135000"/>
              </a:schemeClr>
              <a:prstClr val="white"/>
            </a:duotone>
          </a:blip>
          <a:stretch>
            <a:fillRect/>
          </a:stretch>
        </p:blipFill>
        <p:spPr>
          <a:xfrm>
            <a:off x="227272" y="160878"/>
            <a:ext cx="5847465" cy="704192"/>
          </a:xfrm>
          <a:prstGeom prst="rect">
            <a:avLst/>
          </a:prstGeom>
        </p:spPr>
      </p:pic>
      <p:pic>
        <p:nvPicPr>
          <p:cNvPr id="8" name="Picture 7">
            <a:extLst>
              <a:ext uri="{FF2B5EF4-FFF2-40B4-BE49-F238E27FC236}">
                <a16:creationId xmlns:a16="http://schemas.microsoft.com/office/drawing/2014/main" id="{578B580B-8E13-4021-BC32-56FE4C6EC3E3}"/>
              </a:ext>
            </a:extLst>
          </p:cNvPr>
          <p:cNvPicPr>
            <a:picLocks noChangeAspect="1"/>
          </p:cNvPicPr>
          <p:nvPr/>
        </p:nvPicPr>
        <p:blipFill>
          <a:blip r:embed="rId4">
            <a:duotone>
              <a:schemeClr val="accent1">
                <a:shade val="45000"/>
                <a:satMod val="135000"/>
              </a:schemeClr>
              <a:prstClr val="white"/>
            </a:duotone>
          </a:blip>
          <a:stretch>
            <a:fillRect/>
          </a:stretch>
        </p:blipFill>
        <p:spPr>
          <a:xfrm>
            <a:off x="7475627" y="92380"/>
            <a:ext cx="4296375" cy="304843"/>
          </a:xfrm>
          <a:prstGeom prst="rect">
            <a:avLst/>
          </a:prstGeom>
        </p:spPr>
      </p:pic>
      <p:pic>
        <p:nvPicPr>
          <p:cNvPr id="10" name="Picture 9">
            <a:extLst>
              <a:ext uri="{FF2B5EF4-FFF2-40B4-BE49-F238E27FC236}">
                <a16:creationId xmlns:a16="http://schemas.microsoft.com/office/drawing/2014/main" id="{D7E7BF12-9147-4BCE-9C9A-F87173B663F5}"/>
              </a:ext>
            </a:extLst>
          </p:cNvPr>
          <p:cNvPicPr>
            <a:picLocks noChangeAspect="1"/>
          </p:cNvPicPr>
          <p:nvPr/>
        </p:nvPicPr>
        <p:blipFill>
          <a:blip r:embed="rId5">
            <a:duotone>
              <a:schemeClr val="accent1">
                <a:shade val="45000"/>
                <a:satMod val="135000"/>
              </a:schemeClr>
              <a:prstClr val="white"/>
            </a:duotone>
          </a:blip>
          <a:stretch>
            <a:fillRect/>
          </a:stretch>
        </p:blipFill>
        <p:spPr>
          <a:xfrm>
            <a:off x="8409208" y="397223"/>
            <a:ext cx="2657846" cy="200053"/>
          </a:xfrm>
          <a:prstGeom prst="rect">
            <a:avLst/>
          </a:prstGeom>
        </p:spPr>
      </p:pic>
      <p:pic>
        <p:nvPicPr>
          <p:cNvPr id="12" name="Picture 11">
            <a:extLst>
              <a:ext uri="{FF2B5EF4-FFF2-40B4-BE49-F238E27FC236}">
                <a16:creationId xmlns:a16="http://schemas.microsoft.com/office/drawing/2014/main" id="{D4383430-9840-4A9F-AD19-158D3BA0EEFE}"/>
              </a:ext>
            </a:extLst>
          </p:cNvPr>
          <p:cNvPicPr>
            <a:picLocks noChangeAspect="1"/>
          </p:cNvPicPr>
          <p:nvPr/>
        </p:nvPicPr>
        <p:blipFill>
          <a:blip r:embed="rId6">
            <a:duotone>
              <a:schemeClr val="accent1">
                <a:shade val="45000"/>
                <a:satMod val="135000"/>
              </a:schemeClr>
              <a:prstClr val="white"/>
            </a:duotone>
          </a:blip>
          <a:stretch>
            <a:fillRect/>
          </a:stretch>
        </p:blipFill>
        <p:spPr>
          <a:xfrm>
            <a:off x="374090" y="1089317"/>
            <a:ext cx="2934109" cy="1209844"/>
          </a:xfrm>
          <a:prstGeom prst="rect">
            <a:avLst/>
          </a:prstGeom>
        </p:spPr>
      </p:pic>
      <p:pic>
        <p:nvPicPr>
          <p:cNvPr id="14" name="Picture 13">
            <a:extLst>
              <a:ext uri="{FF2B5EF4-FFF2-40B4-BE49-F238E27FC236}">
                <a16:creationId xmlns:a16="http://schemas.microsoft.com/office/drawing/2014/main" id="{59641FB0-5CD2-4E20-9610-565FD0E62613}"/>
              </a:ext>
            </a:extLst>
          </p:cNvPr>
          <p:cNvPicPr>
            <a:picLocks noChangeAspect="1"/>
          </p:cNvPicPr>
          <p:nvPr/>
        </p:nvPicPr>
        <p:blipFill>
          <a:blip r:embed="rId7">
            <a:duotone>
              <a:schemeClr val="accent1">
                <a:shade val="45000"/>
                <a:satMod val="135000"/>
              </a:schemeClr>
              <a:prstClr val="white"/>
            </a:duotone>
          </a:blip>
          <a:stretch>
            <a:fillRect/>
          </a:stretch>
        </p:blipFill>
        <p:spPr>
          <a:xfrm>
            <a:off x="5462248" y="1079541"/>
            <a:ext cx="2838846" cy="962159"/>
          </a:xfrm>
          <a:prstGeom prst="rect">
            <a:avLst/>
          </a:prstGeom>
        </p:spPr>
      </p:pic>
      <p:pic>
        <p:nvPicPr>
          <p:cNvPr id="16" name="Picture 15">
            <a:extLst>
              <a:ext uri="{FF2B5EF4-FFF2-40B4-BE49-F238E27FC236}">
                <a16:creationId xmlns:a16="http://schemas.microsoft.com/office/drawing/2014/main" id="{80CFB5B7-BC20-4F9B-A511-42B3619941D6}"/>
              </a:ext>
            </a:extLst>
          </p:cNvPr>
          <p:cNvPicPr>
            <a:picLocks noChangeAspect="1"/>
          </p:cNvPicPr>
          <p:nvPr/>
        </p:nvPicPr>
        <p:blipFill>
          <a:blip r:embed="rId8">
            <a:duotone>
              <a:schemeClr val="accent1">
                <a:shade val="45000"/>
                <a:satMod val="135000"/>
              </a:schemeClr>
              <a:prstClr val="white"/>
            </a:duotone>
          </a:blip>
          <a:stretch>
            <a:fillRect/>
          </a:stretch>
        </p:blipFill>
        <p:spPr>
          <a:xfrm>
            <a:off x="4394096" y="2170375"/>
            <a:ext cx="2734057" cy="1152686"/>
          </a:xfrm>
          <a:prstGeom prst="rect">
            <a:avLst/>
          </a:prstGeom>
        </p:spPr>
      </p:pic>
      <p:pic>
        <p:nvPicPr>
          <p:cNvPr id="18" name="Picture 17">
            <a:extLst>
              <a:ext uri="{FF2B5EF4-FFF2-40B4-BE49-F238E27FC236}">
                <a16:creationId xmlns:a16="http://schemas.microsoft.com/office/drawing/2014/main" id="{9E4B5DA4-F961-4A02-82E0-7FE979648CBB}"/>
              </a:ext>
            </a:extLst>
          </p:cNvPr>
          <p:cNvPicPr>
            <a:picLocks noChangeAspect="1"/>
          </p:cNvPicPr>
          <p:nvPr/>
        </p:nvPicPr>
        <p:blipFill>
          <a:blip r:embed="rId9">
            <a:duotone>
              <a:schemeClr val="accent1">
                <a:shade val="45000"/>
                <a:satMod val="135000"/>
              </a:schemeClr>
              <a:prstClr val="white"/>
            </a:duotone>
          </a:blip>
          <a:stretch>
            <a:fillRect/>
          </a:stretch>
        </p:blipFill>
        <p:spPr>
          <a:xfrm>
            <a:off x="8691981" y="1793473"/>
            <a:ext cx="3048425" cy="1448002"/>
          </a:xfrm>
          <a:prstGeom prst="rect">
            <a:avLst/>
          </a:prstGeom>
        </p:spPr>
      </p:pic>
      <p:pic>
        <p:nvPicPr>
          <p:cNvPr id="20" name="Picture 19">
            <a:extLst>
              <a:ext uri="{FF2B5EF4-FFF2-40B4-BE49-F238E27FC236}">
                <a16:creationId xmlns:a16="http://schemas.microsoft.com/office/drawing/2014/main" id="{7D3B9F19-97EF-4D5A-BAF5-B0AD17F840F3}"/>
              </a:ext>
            </a:extLst>
          </p:cNvPr>
          <p:cNvPicPr>
            <a:picLocks noChangeAspect="1"/>
          </p:cNvPicPr>
          <p:nvPr/>
        </p:nvPicPr>
        <p:blipFill>
          <a:blip r:embed="rId10">
            <a:duotone>
              <a:schemeClr val="accent1">
                <a:shade val="45000"/>
                <a:satMod val="135000"/>
              </a:schemeClr>
              <a:prstClr val="white"/>
            </a:duotone>
          </a:blip>
          <a:stretch>
            <a:fillRect/>
          </a:stretch>
        </p:blipFill>
        <p:spPr>
          <a:xfrm>
            <a:off x="670701" y="2750785"/>
            <a:ext cx="2829320" cy="733527"/>
          </a:xfrm>
          <a:prstGeom prst="rect">
            <a:avLst/>
          </a:prstGeom>
        </p:spPr>
      </p:pic>
      <p:pic>
        <p:nvPicPr>
          <p:cNvPr id="22" name="Picture 21">
            <a:extLst>
              <a:ext uri="{FF2B5EF4-FFF2-40B4-BE49-F238E27FC236}">
                <a16:creationId xmlns:a16="http://schemas.microsoft.com/office/drawing/2014/main" id="{A0825142-472D-481F-96F9-FDB49123FB8F}"/>
              </a:ext>
            </a:extLst>
          </p:cNvPr>
          <p:cNvPicPr>
            <a:picLocks noChangeAspect="1"/>
          </p:cNvPicPr>
          <p:nvPr/>
        </p:nvPicPr>
        <p:blipFill>
          <a:blip r:embed="rId11">
            <a:duotone>
              <a:schemeClr val="accent1">
                <a:shade val="45000"/>
                <a:satMod val="135000"/>
              </a:schemeClr>
              <a:prstClr val="white"/>
            </a:duotone>
          </a:blip>
          <a:stretch>
            <a:fillRect/>
          </a:stretch>
        </p:blipFill>
        <p:spPr>
          <a:xfrm>
            <a:off x="1507618" y="3742251"/>
            <a:ext cx="2791215" cy="981212"/>
          </a:xfrm>
          <a:prstGeom prst="rect">
            <a:avLst/>
          </a:prstGeom>
        </p:spPr>
      </p:pic>
      <p:pic>
        <p:nvPicPr>
          <p:cNvPr id="24" name="Picture 23">
            <a:extLst>
              <a:ext uri="{FF2B5EF4-FFF2-40B4-BE49-F238E27FC236}">
                <a16:creationId xmlns:a16="http://schemas.microsoft.com/office/drawing/2014/main" id="{AB075DFF-DE3D-47A1-826B-F4C3FD0CF884}"/>
              </a:ext>
            </a:extLst>
          </p:cNvPr>
          <p:cNvPicPr>
            <a:picLocks noChangeAspect="1"/>
          </p:cNvPicPr>
          <p:nvPr/>
        </p:nvPicPr>
        <p:blipFill>
          <a:blip r:embed="rId12">
            <a:duotone>
              <a:schemeClr val="accent1">
                <a:shade val="45000"/>
                <a:satMod val="135000"/>
              </a:schemeClr>
              <a:prstClr val="white"/>
            </a:duotone>
          </a:blip>
          <a:stretch>
            <a:fillRect/>
          </a:stretch>
        </p:blipFill>
        <p:spPr>
          <a:xfrm>
            <a:off x="4955391" y="3802361"/>
            <a:ext cx="2629267" cy="685896"/>
          </a:xfrm>
          <a:prstGeom prst="rect">
            <a:avLst/>
          </a:prstGeom>
        </p:spPr>
      </p:pic>
      <p:pic>
        <p:nvPicPr>
          <p:cNvPr id="26" name="Picture 25">
            <a:extLst>
              <a:ext uri="{FF2B5EF4-FFF2-40B4-BE49-F238E27FC236}">
                <a16:creationId xmlns:a16="http://schemas.microsoft.com/office/drawing/2014/main" id="{F690EA50-5EF1-4634-B93D-6DAFAD3FAF11}"/>
              </a:ext>
            </a:extLst>
          </p:cNvPr>
          <p:cNvPicPr>
            <a:picLocks noChangeAspect="1"/>
          </p:cNvPicPr>
          <p:nvPr/>
        </p:nvPicPr>
        <p:blipFill>
          <a:blip r:embed="rId13">
            <a:duotone>
              <a:schemeClr val="accent1">
                <a:shade val="45000"/>
                <a:satMod val="135000"/>
              </a:schemeClr>
              <a:prstClr val="white"/>
            </a:duotone>
          </a:blip>
          <a:stretch>
            <a:fillRect/>
          </a:stretch>
        </p:blipFill>
        <p:spPr>
          <a:xfrm>
            <a:off x="8139044" y="3566684"/>
            <a:ext cx="2638793" cy="724001"/>
          </a:xfrm>
          <a:prstGeom prst="rect">
            <a:avLst/>
          </a:prstGeom>
        </p:spPr>
      </p:pic>
      <p:pic>
        <p:nvPicPr>
          <p:cNvPr id="28" name="Picture 27">
            <a:extLst>
              <a:ext uri="{FF2B5EF4-FFF2-40B4-BE49-F238E27FC236}">
                <a16:creationId xmlns:a16="http://schemas.microsoft.com/office/drawing/2014/main" id="{38EEC799-EC3A-4F4D-9559-AA3E94A8D04E}"/>
              </a:ext>
            </a:extLst>
          </p:cNvPr>
          <p:cNvPicPr>
            <a:picLocks noChangeAspect="1"/>
          </p:cNvPicPr>
          <p:nvPr/>
        </p:nvPicPr>
        <p:blipFill>
          <a:blip r:embed="rId14">
            <a:duotone>
              <a:schemeClr val="accent1">
                <a:shade val="45000"/>
                <a:satMod val="135000"/>
              </a:schemeClr>
              <a:prstClr val="white"/>
            </a:duotone>
          </a:blip>
          <a:stretch>
            <a:fillRect/>
          </a:stretch>
        </p:blipFill>
        <p:spPr>
          <a:xfrm>
            <a:off x="4308359" y="4910108"/>
            <a:ext cx="2819794" cy="1247949"/>
          </a:xfrm>
          <a:prstGeom prst="rect">
            <a:avLst/>
          </a:prstGeom>
        </p:spPr>
      </p:pic>
      <p:pic>
        <p:nvPicPr>
          <p:cNvPr id="30" name="Picture 29">
            <a:extLst>
              <a:ext uri="{FF2B5EF4-FFF2-40B4-BE49-F238E27FC236}">
                <a16:creationId xmlns:a16="http://schemas.microsoft.com/office/drawing/2014/main" id="{2119126B-8B68-42EF-8A4B-3876C724E8B4}"/>
              </a:ext>
            </a:extLst>
          </p:cNvPr>
          <p:cNvPicPr>
            <a:picLocks noChangeAspect="1"/>
          </p:cNvPicPr>
          <p:nvPr/>
        </p:nvPicPr>
        <p:blipFill>
          <a:blip r:embed="rId15">
            <a:duotone>
              <a:schemeClr val="accent1">
                <a:shade val="45000"/>
                <a:satMod val="135000"/>
              </a:schemeClr>
              <a:prstClr val="white"/>
            </a:duotone>
          </a:blip>
          <a:stretch>
            <a:fillRect/>
          </a:stretch>
        </p:blipFill>
        <p:spPr>
          <a:xfrm>
            <a:off x="8565039" y="4615894"/>
            <a:ext cx="2886478" cy="1552792"/>
          </a:xfrm>
          <a:prstGeom prst="rect">
            <a:avLst/>
          </a:prstGeom>
        </p:spPr>
      </p:pic>
    </p:spTree>
    <p:extLst>
      <p:ext uri="{BB962C8B-B14F-4D97-AF65-F5344CB8AC3E}">
        <p14:creationId xmlns:p14="http://schemas.microsoft.com/office/powerpoint/2010/main" val="358194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0B038-5CDB-E64A-BD20-9009182CD6CA}"/>
              </a:ext>
            </a:extLst>
          </p:cNvPr>
          <p:cNvSpPr>
            <a:spLocks noGrp="1"/>
          </p:cNvSpPr>
          <p:nvPr>
            <p:ph type="title"/>
          </p:nvPr>
        </p:nvSpPr>
        <p:spPr>
          <a:xfrm>
            <a:off x="965200" y="965200"/>
            <a:ext cx="10261600" cy="3564869"/>
          </a:xfrm>
        </p:spPr>
        <p:txBody>
          <a:bodyPr vert="horz" lIns="91440" tIns="45720" rIns="91440" bIns="45720" rtlCol="0" anchor="b">
            <a:normAutofit fontScale="90000"/>
          </a:bodyPr>
          <a:lstStyle/>
          <a:p>
            <a:r>
              <a:rPr lang="en-US" sz="8900">
                <a:ln w="22225">
                  <a:solidFill>
                    <a:schemeClr val="tx1"/>
                  </a:solidFill>
                  <a:miter lim="800000"/>
                </a:ln>
                <a:noFill/>
                <a:latin typeface="+mj-lt"/>
                <a:cs typeface="+mj-cs"/>
              </a:rPr>
              <a:t>How do we best support our students?</a:t>
            </a:r>
          </a:p>
        </p:txBody>
      </p:sp>
      <p:pic>
        <p:nvPicPr>
          <p:cNvPr id="5" name="Content Placeholder 4" descr="A group of people in a room&#10;&#10;Description automatically generated">
            <a:extLst>
              <a:ext uri="{FF2B5EF4-FFF2-40B4-BE49-F238E27FC236}">
                <a16:creationId xmlns:a16="http://schemas.microsoft.com/office/drawing/2014/main" id="{863873B9-C1DA-4443-B9B1-A2ADC6234536}"/>
              </a:ext>
            </a:extLst>
          </p:cNvPr>
          <p:cNvPicPr>
            <a:picLocks noGrp="1" noChangeAspect="1"/>
          </p:cNvPicPr>
          <p:nvPr>
            <p:ph idx="1"/>
          </p:nvPr>
        </p:nvPicPr>
        <p:blipFill rotWithShape="1">
          <a:blip r:embed="rId3" cstate="print">
            <a:alphaModFix amt="40000"/>
            <a:extLst>
              <a:ext uri="{28A0092B-C50C-407E-A947-70E740481C1C}">
                <a14:useLocalDpi xmlns:a14="http://schemas.microsoft.com/office/drawing/2010/main" val="0"/>
              </a:ext>
            </a:extLst>
          </a:blip>
          <a:srcRect t="7178" b="2460"/>
          <a:stretch/>
        </p:blipFill>
        <p:spPr>
          <a:xfrm>
            <a:off x="20" y="10"/>
            <a:ext cx="12191980" cy="6857990"/>
          </a:xfrm>
          <a:prstGeom prst="rect">
            <a:avLst/>
          </a:prstGeom>
        </p:spPr>
      </p:pic>
    </p:spTree>
    <p:extLst>
      <p:ext uri="{BB962C8B-B14F-4D97-AF65-F5344CB8AC3E}">
        <p14:creationId xmlns:p14="http://schemas.microsoft.com/office/powerpoint/2010/main" val="112942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1" name="Google Shape;421;p11" descr="A group of people sitting at a table in front of a computer&#10;&#10;Description automatically generated"/>
          <p:cNvPicPr preferRelativeResize="0"/>
          <p:nvPr/>
        </p:nvPicPr>
        <p:blipFill rotWithShape="1">
          <a:blip r:embed="rId3">
            <a:alphaModFix/>
          </a:blip>
          <a:srcRect l="186" r="23111" b="9091"/>
          <a:stretch/>
        </p:blipFill>
        <p:spPr>
          <a:xfrm>
            <a:off x="3224131" y="408225"/>
            <a:ext cx="8668512" cy="5955622"/>
          </a:xfrm>
          <a:prstGeom prst="rect">
            <a:avLst/>
          </a:prstGeom>
          <a:noFill/>
          <a:ln>
            <a:noFill/>
          </a:ln>
        </p:spPr>
      </p:pic>
      <p:sp>
        <p:nvSpPr>
          <p:cNvPr id="422" name="Google Shape;422;p11"/>
          <p:cNvSpPr/>
          <p:nvPr/>
        </p:nvSpPr>
        <p:spPr>
          <a:xfrm>
            <a:off x="420026" y="408215"/>
            <a:ext cx="8864754" cy="6037274"/>
          </a:xfrm>
          <a:prstGeom prst="rect">
            <a:avLst/>
          </a:prstGeom>
          <a:gradFill>
            <a:gsLst>
              <a:gs pos="0">
                <a:srgbClr val="000000">
                  <a:alpha val="0"/>
                </a:srgbClr>
              </a:gs>
              <a:gs pos="33000">
                <a:srgbClr val="000000">
                  <a:alpha val="63137"/>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423" name="Google Shape;423;p11"/>
          <p:cNvSpPr txBox="1">
            <a:spLocks noGrp="1"/>
          </p:cNvSpPr>
          <p:nvPr>
            <p:ph type="title"/>
          </p:nvPr>
        </p:nvSpPr>
        <p:spPr>
          <a:xfrm>
            <a:off x="477981" y="1122363"/>
            <a:ext cx="4023360" cy="3204134"/>
          </a:xfrm>
          <a:prstGeom prst="rect">
            <a:avLst/>
          </a:prstGeom>
          <a:noFill/>
          <a:ln>
            <a:noFill/>
          </a:ln>
        </p:spPr>
        <p:txBody>
          <a:bodyPr spcFirstLastPara="1" wrap="square" lIns="91425" tIns="45700" rIns="91425" bIns="45700" anchor="b" anchorCtr="0">
            <a:normAutofit/>
          </a:bodyPr>
          <a:lstStyle/>
          <a:p>
            <a:pPr>
              <a:spcBef>
                <a:spcPts val="0"/>
              </a:spcBef>
              <a:buClr>
                <a:schemeClr val="lt1"/>
              </a:buClr>
              <a:buSzPts val="4800"/>
            </a:pPr>
            <a:r>
              <a:rPr lang="en-US" sz="3800" dirty="0">
                <a:solidFill>
                  <a:schemeClr val="lt1"/>
                </a:solidFill>
                <a:latin typeface="Arial"/>
                <a:ea typeface="Calibri"/>
                <a:cs typeface="Calibri"/>
                <a:sym typeface="Calibri"/>
              </a:rPr>
              <a:t>By supporting the educators that work with them.</a:t>
            </a:r>
            <a:endParaRPr lang="en-US" sz="3800" dirty="0">
              <a:solidFill>
                <a:schemeClr val="lt1"/>
              </a:solidFill>
              <a:latin typeface="Arial"/>
              <a:cs typeface="Arial"/>
            </a:endParaRPr>
          </a:p>
        </p:txBody>
      </p:sp>
      <p:sp>
        <p:nvSpPr>
          <p:cNvPr id="425" name="Google Shape;425;p11"/>
          <p:cNvSpPr/>
          <p:nvPr/>
        </p:nvSpPr>
        <p:spPr>
          <a:xfrm>
            <a:off x="481029" y="4546920"/>
            <a:ext cx="39776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38105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EA2D6-38EE-461D-B75C-0ABD293EB70B}"/>
              </a:ext>
            </a:extLst>
          </p:cNvPr>
          <p:cNvSpPr>
            <a:spLocks noGrp="1"/>
          </p:cNvSpPr>
          <p:nvPr>
            <p:ph type="title"/>
          </p:nvPr>
        </p:nvSpPr>
        <p:spPr/>
        <p:txBody>
          <a:bodyPr/>
          <a:lstStyle/>
          <a:p>
            <a:r>
              <a:rPr lang="en-US" dirty="0">
                <a:highlight>
                  <a:srgbClr val="FFFF00"/>
                </a:highlight>
              </a:rPr>
              <a:t>***NEW self-care slide</a:t>
            </a:r>
          </a:p>
        </p:txBody>
      </p:sp>
      <p:pic>
        <p:nvPicPr>
          <p:cNvPr id="4" name="Picture 4" descr="Graphical user interface, website&#10;&#10;Description automatically generated">
            <a:extLst>
              <a:ext uri="{FF2B5EF4-FFF2-40B4-BE49-F238E27FC236}">
                <a16:creationId xmlns:a16="http://schemas.microsoft.com/office/drawing/2014/main" id="{4D11F803-90A9-C751-E04B-BABA305D9D2B}"/>
              </a:ext>
            </a:extLst>
          </p:cNvPr>
          <p:cNvPicPr>
            <a:picLocks noGrp="1" noChangeAspect="1"/>
          </p:cNvPicPr>
          <p:nvPr>
            <p:ph idx="1"/>
          </p:nvPr>
        </p:nvPicPr>
        <p:blipFill>
          <a:blip r:embed="rId3"/>
          <a:stretch>
            <a:fillRect/>
          </a:stretch>
        </p:blipFill>
        <p:spPr>
          <a:xfrm>
            <a:off x="0" y="-6010"/>
            <a:ext cx="12192000" cy="6858000"/>
          </a:xfrm>
        </p:spPr>
      </p:pic>
    </p:spTree>
    <p:extLst>
      <p:ext uri="{BB962C8B-B14F-4D97-AF65-F5344CB8AC3E}">
        <p14:creationId xmlns:p14="http://schemas.microsoft.com/office/powerpoint/2010/main" val="2011421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front of a crowd&#10;&#10;Description automatically generated">
            <a:extLst>
              <a:ext uri="{FF2B5EF4-FFF2-40B4-BE49-F238E27FC236}">
                <a16:creationId xmlns:a16="http://schemas.microsoft.com/office/drawing/2014/main" id="{24D24610-8339-A948-9B58-11A95238FC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584" r="5137" b="-371"/>
          <a:stretch/>
        </p:blipFill>
        <p:spPr>
          <a:xfrm>
            <a:off x="473957" y="327547"/>
            <a:ext cx="11299382" cy="6230334"/>
          </a:xfrm>
          <a:prstGeom prst="rect">
            <a:avLst/>
          </a:prstGeom>
        </p:spPr>
      </p:pic>
      <p:sp>
        <p:nvSpPr>
          <p:cNvPr id="6" name="Rectangle 5">
            <a:extLst>
              <a:ext uri="{FF2B5EF4-FFF2-40B4-BE49-F238E27FC236}">
                <a16:creationId xmlns:a16="http://schemas.microsoft.com/office/drawing/2014/main" id="{81A23691-9691-6242-9B87-B047E9229BAB}"/>
              </a:ext>
            </a:extLst>
          </p:cNvPr>
          <p:cNvSpPr/>
          <p:nvPr/>
        </p:nvSpPr>
        <p:spPr>
          <a:xfrm>
            <a:off x="2907632" y="3429000"/>
            <a:ext cx="7543800" cy="2209800"/>
          </a:xfrm>
          <a:prstGeom prst="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Content Placeholder 2">
            <a:extLst>
              <a:ext uri="{FF2B5EF4-FFF2-40B4-BE49-F238E27FC236}">
                <a16:creationId xmlns:a16="http://schemas.microsoft.com/office/drawing/2014/main" id="{35749453-7FED-4912-AE64-E3379A29F740}"/>
              </a:ext>
            </a:extLst>
          </p:cNvPr>
          <p:cNvSpPr>
            <a:spLocks noGrp="1"/>
          </p:cNvSpPr>
          <p:nvPr>
            <p:ph idx="1"/>
          </p:nvPr>
        </p:nvSpPr>
        <p:spPr>
          <a:xfrm>
            <a:off x="3536282" y="3846512"/>
            <a:ext cx="6286500" cy="1374775"/>
          </a:xfrm>
        </p:spPr>
        <p:txBody>
          <a:bodyPr>
            <a:normAutofit fontScale="85000" lnSpcReduction="10000"/>
          </a:bodyPr>
          <a:lstStyle/>
          <a:p>
            <a:pPr marL="0" indent="0">
              <a:buNone/>
            </a:pPr>
            <a:r>
              <a:rPr lang="en-US" dirty="0">
                <a:solidFill>
                  <a:schemeClr val="bg1"/>
                </a:solidFill>
              </a:rPr>
              <a:t>It’s crucial that when addressing the social-emotional competence of students </a:t>
            </a:r>
            <a:r>
              <a:rPr lang="en-US" i="1" dirty="0">
                <a:solidFill>
                  <a:schemeClr val="bg1"/>
                </a:solidFill>
              </a:rPr>
              <a:t>and </a:t>
            </a:r>
            <a:r>
              <a:rPr lang="en-US" dirty="0">
                <a:solidFill>
                  <a:schemeClr val="bg1"/>
                </a:solidFill>
              </a:rPr>
              <a:t>educators, we do so not in a vacuum, but in the larger socio-political context.</a:t>
            </a:r>
          </a:p>
        </p:txBody>
      </p:sp>
    </p:spTree>
    <p:extLst>
      <p:ext uri="{BB962C8B-B14F-4D97-AF65-F5344CB8AC3E}">
        <p14:creationId xmlns:p14="http://schemas.microsoft.com/office/powerpoint/2010/main" val="201197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close up of a basket&#10;&#10;Description automatically generated">
            <a:extLst>
              <a:ext uri="{FF2B5EF4-FFF2-40B4-BE49-F238E27FC236}">
                <a16:creationId xmlns:a16="http://schemas.microsoft.com/office/drawing/2014/main" id="{C12C585D-28F2-A841-A7C8-AD636A127F12}"/>
              </a:ext>
            </a:extLst>
          </p:cNvPr>
          <p:cNvPicPr>
            <a:picLocks noGrp="1" noChangeAspect="1"/>
          </p:cNvPicPr>
          <p:nvPr>
            <p:ph idx="1"/>
          </p:nvPr>
        </p:nvPicPr>
        <p:blipFill rotWithShape="1">
          <a:blip r:embed="rId3" cstate="print">
            <a:alphaModFix amt="40000"/>
            <a:extLst>
              <a:ext uri="{28A0092B-C50C-407E-A947-70E740481C1C}">
                <a14:useLocalDpi xmlns:a14="http://schemas.microsoft.com/office/drawing/2010/main" val="0"/>
              </a:ext>
            </a:extLst>
          </a:blip>
          <a:srcRect/>
          <a:stretch/>
        </p:blipFill>
        <p:spPr>
          <a:xfrm>
            <a:off x="402587" y="10"/>
            <a:ext cx="11789414" cy="6857989"/>
          </a:xfrm>
          <a:prstGeom prst="rect">
            <a:avLst/>
          </a:prstGeom>
        </p:spPr>
      </p:pic>
      <p:sp>
        <p:nvSpPr>
          <p:cNvPr id="2" name="Title 1">
            <a:extLst>
              <a:ext uri="{FF2B5EF4-FFF2-40B4-BE49-F238E27FC236}">
                <a16:creationId xmlns:a16="http://schemas.microsoft.com/office/drawing/2014/main" id="{B3C8979C-9680-4F63-A278-4B851B6AEF01}"/>
              </a:ext>
            </a:extLst>
          </p:cNvPr>
          <p:cNvSpPr>
            <a:spLocks noGrp="1"/>
          </p:cNvSpPr>
          <p:nvPr>
            <p:ph type="title"/>
          </p:nvPr>
        </p:nvSpPr>
        <p:spPr>
          <a:xfrm>
            <a:off x="2174047" y="2025347"/>
            <a:ext cx="8447753" cy="2288225"/>
          </a:xfrm>
        </p:spPr>
        <p:txBody>
          <a:bodyPr vert="horz" lIns="91440" tIns="45720" rIns="91440" bIns="45720" rtlCol="0" anchor="b">
            <a:noAutofit/>
          </a:bodyPr>
          <a:lstStyle/>
          <a:p>
            <a:pPr algn="ctr"/>
            <a:r>
              <a:rPr lang="en-US" sz="5400" b="1" dirty="0">
                <a:latin typeface="+mj-lt"/>
                <a:cs typeface="+mj-cs"/>
              </a:rPr>
              <a:t>There is no such thing as a “one size fits all” </a:t>
            </a:r>
            <a:br>
              <a:rPr lang="en-US" sz="5400" b="1" dirty="0"/>
            </a:br>
            <a:r>
              <a:rPr lang="en-US" sz="5400" b="1" dirty="0">
                <a:latin typeface="+mj-lt"/>
                <a:cs typeface="+mj-cs"/>
              </a:rPr>
              <a:t>approach to well-being.</a:t>
            </a:r>
            <a:endParaRPr lang="en-US" sz="5400" b="1">
              <a:latin typeface="+mj-lt"/>
              <a:cs typeface="Arial"/>
            </a:endParaRPr>
          </a:p>
        </p:txBody>
      </p:sp>
    </p:spTree>
    <p:extLst>
      <p:ext uri="{BB962C8B-B14F-4D97-AF65-F5344CB8AC3E}">
        <p14:creationId xmlns:p14="http://schemas.microsoft.com/office/powerpoint/2010/main" val="2723524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5B8C5-5E2B-46A9-80A7-702D2AF18169}"/>
              </a:ext>
            </a:extLst>
          </p:cNvPr>
          <p:cNvSpPr>
            <a:spLocks noGrp="1"/>
          </p:cNvSpPr>
          <p:nvPr>
            <p:ph type="ctrTitle"/>
          </p:nvPr>
        </p:nvSpPr>
        <p:spPr>
          <a:xfrm>
            <a:off x="1017036" y="2083739"/>
            <a:ext cx="10157927" cy="1345261"/>
          </a:xfrm>
        </p:spPr>
        <p:txBody>
          <a:bodyPr>
            <a:normAutofit fontScale="90000"/>
          </a:bodyPr>
          <a:lstStyle/>
          <a:p>
            <a:r>
              <a:rPr lang="en-US" dirty="0"/>
              <a:t>Busting through Burnout: </a:t>
            </a:r>
            <a:br>
              <a:rPr lang="en-US" dirty="0"/>
            </a:br>
            <a:r>
              <a:rPr lang="en-US" dirty="0"/>
              <a:t>Strategies to Promote Systems-Level Support of Educator Well-Being </a:t>
            </a:r>
          </a:p>
        </p:txBody>
      </p:sp>
      <p:sp>
        <p:nvSpPr>
          <p:cNvPr id="4" name="Subtitle 2">
            <a:extLst>
              <a:ext uri="{FF2B5EF4-FFF2-40B4-BE49-F238E27FC236}">
                <a16:creationId xmlns:a16="http://schemas.microsoft.com/office/drawing/2014/main" id="{92EA7AB0-A67C-43A5-9803-90B5679EBD68}"/>
              </a:ext>
            </a:extLst>
          </p:cNvPr>
          <p:cNvSpPr txBox="1">
            <a:spLocks/>
          </p:cNvSpPr>
          <p:nvPr/>
        </p:nvSpPr>
        <p:spPr>
          <a:xfrm>
            <a:off x="3809999" y="4107600"/>
            <a:ext cx="4572000" cy="799512"/>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000000"/>
              </a:buClr>
              <a:buSzTx/>
              <a:buFont typeface="Arial" panose="020B0604020202020204" pitchFamily="34" charset="0"/>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a:ea typeface="+mn-ea"/>
                <a:cs typeface="+mn-cs"/>
                <a:sym typeface="Arial"/>
              </a:rPr>
              <a:t>Erika Franta, PhD</a:t>
            </a:r>
            <a:br>
              <a:rPr kumimoji="0" lang="en-US" sz="4000" b="0" i="0" u="none" strike="noStrike" kern="1200" cap="none" spc="0" normalizeH="0" baseline="0" noProof="0" dirty="0">
                <a:ln>
                  <a:noFill/>
                </a:ln>
                <a:solidFill>
                  <a:prstClr val="black"/>
                </a:solidFill>
                <a:effectLst/>
                <a:uLnTx/>
                <a:uFillTx/>
                <a:latin typeface="Arial" panose="020B0604020202020204"/>
                <a:ea typeface="+mn-ea"/>
                <a:cs typeface="+mn-cs"/>
                <a:sym typeface="Arial"/>
              </a:rPr>
            </a:br>
            <a:r>
              <a:rPr kumimoji="0" lang="en-US" sz="4000" b="0" i="0" u="none" strike="noStrike" kern="1200" cap="none" spc="0" normalizeH="0" baseline="0" noProof="0" dirty="0">
                <a:ln>
                  <a:noFill/>
                </a:ln>
                <a:solidFill>
                  <a:prstClr val="black"/>
                </a:solidFill>
                <a:effectLst/>
                <a:uLnTx/>
                <a:uFillTx/>
                <a:latin typeface="Arial" panose="020B0604020202020204"/>
                <a:ea typeface="+mn-ea"/>
                <a:cs typeface="+mn-cs"/>
                <a:sym typeface="Arial"/>
              </a:rPr>
              <a:t>Hannah West, PhD, BCBA</a:t>
            </a: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sym typeface="Arial"/>
            </a:endParaRPr>
          </a:p>
        </p:txBody>
      </p:sp>
      <p:pic>
        <p:nvPicPr>
          <p:cNvPr id="3" name="Picture 2">
            <a:extLst>
              <a:ext uri="{FF2B5EF4-FFF2-40B4-BE49-F238E27FC236}">
                <a16:creationId xmlns:a16="http://schemas.microsoft.com/office/drawing/2014/main" id="{DDB746C3-4246-4C75-84ED-7882D2F528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5658" y="0"/>
            <a:ext cx="2126342" cy="2126342"/>
          </a:xfrm>
          <a:prstGeom prst="rect">
            <a:avLst/>
          </a:prstGeom>
        </p:spPr>
      </p:pic>
    </p:spTree>
    <p:extLst>
      <p:ext uri="{BB962C8B-B14F-4D97-AF65-F5344CB8AC3E}">
        <p14:creationId xmlns:p14="http://schemas.microsoft.com/office/powerpoint/2010/main" val="2225980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80E99-BA9A-EB83-73F5-B4F4834E2F2E}"/>
              </a:ext>
            </a:extLst>
          </p:cNvPr>
          <p:cNvSpPr>
            <a:spLocks noGrp="1"/>
          </p:cNvSpPr>
          <p:nvPr>
            <p:ph type="title"/>
          </p:nvPr>
        </p:nvSpPr>
        <p:spPr/>
        <p:txBody>
          <a:bodyPr/>
          <a:lstStyle/>
          <a:p>
            <a:r>
              <a:rPr lang="en-US" dirty="0"/>
              <a:t>How do Educators Cope?</a:t>
            </a:r>
          </a:p>
        </p:txBody>
      </p:sp>
      <p:sp>
        <p:nvSpPr>
          <p:cNvPr id="3" name="Content Placeholder 2">
            <a:extLst>
              <a:ext uri="{FF2B5EF4-FFF2-40B4-BE49-F238E27FC236}">
                <a16:creationId xmlns:a16="http://schemas.microsoft.com/office/drawing/2014/main" id="{8ABD5319-44F6-29BF-6317-063478EF0954}"/>
              </a:ext>
            </a:extLst>
          </p:cNvPr>
          <p:cNvSpPr>
            <a:spLocks noGrp="1"/>
          </p:cNvSpPr>
          <p:nvPr>
            <p:ph idx="1"/>
          </p:nvPr>
        </p:nvSpPr>
        <p:spPr>
          <a:xfrm>
            <a:off x="915202" y="6057652"/>
            <a:ext cx="10515600" cy="507681"/>
          </a:xfrm>
        </p:spPr>
        <p:txBody>
          <a:bodyPr>
            <a:normAutofit/>
          </a:bodyPr>
          <a:lstStyle/>
          <a:p>
            <a:pPr marL="0" indent="0" algn="r">
              <a:buNone/>
            </a:pPr>
            <a:r>
              <a:rPr lang="en-US" dirty="0">
                <a:solidFill>
                  <a:srgbClr val="000000"/>
                </a:solidFill>
                <a:latin typeface="ivyjournal"/>
              </a:rPr>
              <a:t>(RAND, 2022)</a:t>
            </a:r>
            <a:endParaRPr lang="en-US" dirty="0"/>
          </a:p>
        </p:txBody>
      </p:sp>
      <p:graphicFrame>
        <p:nvGraphicFramePr>
          <p:cNvPr id="4" name="Diagram 3">
            <a:extLst>
              <a:ext uri="{FF2B5EF4-FFF2-40B4-BE49-F238E27FC236}">
                <a16:creationId xmlns:a16="http://schemas.microsoft.com/office/drawing/2014/main" id="{A958B1CF-DD9F-89D2-39D6-1FA74569A841}"/>
              </a:ext>
            </a:extLst>
          </p:cNvPr>
          <p:cNvGraphicFramePr/>
          <p:nvPr/>
        </p:nvGraphicFramePr>
        <p:xfrm>
          <a:off x="715478" y="1594437"/>
          <a:ext cx="10915048" cy="49708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7497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EB378-2A35-E3F9-DCD0-654AB43B15D3}"/>
              </a:ext>
            </a:extLst>
          </p:cNvPr>
          <p:cNvSpPr>
            <a:spLocks noGrp="1"/>
          </p:cNvSpPr>
          <p:nvPr>
            <p:ph type="title"/>
          </p:nvPr>
        </p:nvSpPr>
        <p:spPr/>
        <p:txBody>
          <a:bodyPr/>
          <a:lstStyle/>
          <a:p>
            <a:r>
              <a:rPr lang="en-US" dirty="0"/>
              <a:t>What Do Educators Nation-Wide Need?</a:t>
            </a:r>
          </a:p>
        </p:txBody>
      </p:sp>
      <p:graphicFrame>
        <p:nvGraphicFramePr>
          <p:cNvPr id="5" name="Content Placeholder 4">
            <a:extLst>
              <a:ext uri="{FF2B5EF4-FFF2-40B4-BE49-F238E27FC236}">
                <a16:creationId xmlns:a16="http://schemas.microsoft.com/office/drawing/2014/main" id="{B436FDA2-A508-A62F-EE1E-6F32B7CBA4EA}"/>
              </a:ext>
            </a:extLst>
          </p:cNvPr>
          <p:cNvGraphicFramePr>
            <a:graphicFrameLocks noGrp="1"/>
          </p:cNvGraphicFramePr>
          <p:nvPr>
            <p:ph idx="1"/>
          </p:nvPr>
        </p:nvGraphicFramePr>
        <p:xfrm>
          <a:off x="838200" y="1020278"/>
          <a:ext cx="10515600" cy="51566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2">
            <a:extLst>
              <a:ext uri="{FF2B5EF4-FFF2-40B4-BE49-F238E27FC236}">
                <a16:creationId xmlns:a16="http://schemas.microsoft.com/office/drawing/2014/main" id="{8D410A60-2CDD-9174-8BE8-EF9F0453061F}"/>
              </a:ext>
            </a:extLst>
          </p:cNvPr>
          <p:cNvSpPr txBox="1">
            <a:spLocks/>
          </p:cNvSpPr>
          <p:nvPr/>
        </p:nvSpPr>
        <p:spPr>
          <a:xfrm>
            <a:off x="915202" y="6057652"/>
            <a:ext cx="10515600" cy="5076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000000"/>
                </a:solidFill>
                <a:effectLst/>
                <a:uLnTx/>
                <a:uFillTx/>
                <a:latin typeface="ivyjournal"/>
                <a:ea typeface="+mn-ea"/>
                <a:cs typeface="+mn-cs"/>
              </a:rPr>
              <a:t>(RAND, 2022)</a:t>
            </a:r>
            <a:endParaRPr kumimoji="0" lang="en-US" sz="2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26507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united states of america&#10;&#10;Description automatically generated">
            <a:extLst>
              <a:ext uri="{FF2B5EF4-FFF2-40B4-BE49-F238E27FC236}">
                <a16:creationId xmlns:a16="http://schemas.microsoft.com/office/drawing/2014/main" id="{EE403850-A100-76D4-06FC-AFB42E42E0B8}"/>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07362" y="345328"/>
            <a:ext cx="10164576" cy="5979161"/>
          </a:xfrm>
          <a:prstGeom prst="rect">
            <a:avLst/>
          </a:prstGeom>
        </p:spPr>
      </p:pic>
      <p:sp>
        <p:nvSpPr>
          <p:cNvPr id="2" name="Title 1">
            <a:extLst>
              <a:ext uri="{FF2B5EF4-FFF2-40B4-BE49-F238E27FC236}">
                <a16:creationId xmlns:a16="http://schemas.microsoft.com/office/drawing/2014/main" id="{F4462C42-607E-FBDB-B9AF-5211CF99B7DF}"/>
              </a:ext>
            </a:extLst>
          </p:cNvPr>
          <p:cNvSpPr>
            <a:spLocks noGrp="1"/>
          </p:cNvSpPr>
          <p:nvPr>
            <p:ph type="title"/>
          </p:nvPr>
        </p:nvSpPr>
        <p:spPr/>
        <p:txBody>
          <a:bodyPr/>
          <a:lstStyle/>
          <a:p>
            <a:pPr algn="ctr"/>
            <a:r>
              <a:rPr lang="en-US" dirty="0"/>
              <a:t>How have we worked to support educator well-being in Mid-America?</a:t>
            </a:r>
          </a:p>
        </p:txBody>
      </p:sp>
    </p:spTree>
    <p:extLst>
      <p:ext uri="{BB962C8B-B14F-4D97-AF65-F5344CB8AC3E}">
        <p14:creationId xmlns:p14="http://schemas.microsoft.com/office/powerpoint/2010/main" val="2855865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tall building&#10;&#10;Description automatically generated">
            <a:extLst>
              <a:ext uri="{FF2B5EF4-FFF2-40B4-BE49-F238E27FC236}">
                <a16:creationId xmlns:a16="http://schemas.microsoft.com/office/drawing/2014/main" id="{759B294F-BE07-E942-BD56-D22FCD86C546}"/>
              </a:ext>
            </a:extLst>
          </p:cNvPr>
          <p:cNvPicPr>
            <a:picLocks noChangeAspect="1"/>
          </p:cNvPicPr>
          <p:nvPr/>
        </p:nvPicPr>
        <p:blipFill rotWithShape="1">
          <a:blip r:embed="rId3">
            <a:extLst>
              <a:ext uri="{28A0092B-C50C-407E-A947-70E740481C1C}">
                <a14:useLocalDpi xmlns:a14="http://schemas.microsoft.com/office/drawing/2010/main" val="0"/>
              </a:ext>
            </a:extLst>
          </a:blip>
          <a:srcRect t="49124" r="260" b="13427"/>
          <a:stretch/>
        </p:blipFill>
        <p:spPr>
          <a:xfrm>
            <a:off x="20" y="10"/>
            <a:ext cx="12191981" cy="6857990"/>
          </a:xfrm>
          <a:prstGeom prst="rect">
            <a:avLst/>
          </a:prstGeom>
        </p:spPr>
      </p:pic>
      <p:sp>
        <p:nvSpPr>
          <p:cNvPr id="2" name="Title 1">
            <a:extLst>
              <a:ext uri="{FF2B5EF4-FFF2-40B4-BE49-F238E27FC236}">
                <a16:creationId xmlns:a16="http://schemas.microsoft.com/office/drawing/2014/main" id="{0C5DE8EC-39D9-45A9-87D6-75983DEA0334}"/>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b="1" dirty="0">
                <a:solidFill>
                  <a:schemeClr val="bg1"/>
                </a:solidFill>
              </a:rPr>
              <a:t>The Adult Resilience Curriculum (ARC)</a:t>
            </a:r>
            <a:endParaRPr lang="en-US" sz="6600" dirty="0">
              <a:solidFill>
                <a:schemeClr val="bg1"/>
              </a:solidFill>
            </a:endParaRPr>
          </a:p>
        </p:txBody>
      </p:sp>
    </p:spTree>
    <p:extLst>
      <p:ext uri="{BB962C8B-B14F-4D97-AF65-F5344CB8AC3E}">
        <p14:creationId xmlns:p14="http://schemas.microsoft.com/office/powerpoint/2010/main" val="138441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A05F6-C115-4F9D-904B-14339A3A5148}"/>
              </a:ext>
            </a:extLst>
          </p:cNvPr>
          <p:cNvSpPr>
            <a:spLocks noGrp="1"/>
          </p:cNvSpPr>
          <p:nvPr>
            <p:ph type="title"/>
          </p:nvPr>
        </p:nvSpPr>
        <p:spPr>
          <a:xfrm>
            <a:off x="6549474" y="397782"/>
            <a:ext cx="5199073" cy="1315537"/>
          </a:xfrm>
        </p:spPr>
        <p:txBody>
          <a:bodyPr/>
          <a:lstStyle/>
          <a:p>
            <a:pPr algn="ctr"/>
            <a:r>
              <a:rPr lang="en-US" dirty="0">
                <a:latin typeface="Arial"/>
                <a:cs typeface="Calibri"/>
              </a:rPr>
              <a:t>Acknowledgements</a:t>
            </a:r>
          </a:p>
        </p:txBody>
      </p:sp>
      <p:pic>
        <p:nvPicPr>
          <p:cNvPr id="5" name="Picture 4">
            <a:extLst>
              <a:ext uri="{FF2B5EF4-FFF2-40B4-BE49-F238E27FC236}">
                <a16:creationId xmlns:a16="http://schemas.microsoft.com/office/drawing/2014/main" id="{C0816A30-A79B-FD4D-AB35-4BEF1D5FB61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229658" y="0"/>
            <a:ext cx="3828242" cy="6858000"/>
          </a:xfrm>
          <a:prstGeom prst="rect">
            <a:avLst/>
          </a:prstGeom>
        </p:spPr>
      </p:pic>
      <p:sp>
        <p:nvSpPr>
          <p:cNvPr id="6" name="Rectangle 5">
            <a:extLst>
              <a:ext uri="{FF2B5EF4-FFF2-40B4-BE49-F238E27FC236}">
                <a16:creationId xmlns:a16="http://schemas.microsoft.com/office/drawing/2014/main" id="{3F1AA9C3-130C-D64F-BF5F-E871752A92D7}"/>
              </a:ext>
            </a:extLst>
          </p:cNvPr>
          <p:cNvSpPr/>
          <p:nvPr/>
        </p:nvSpPr>
        <p:spPr>
          <a:xfrm>
            <a:off x="0" y="0"/>
            <a:ext cx="2394857" cy="6858000"/>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riangle 6">
            <a:extLst>
              <a:ext uri="{FF2B5EF4-FFF2-40B4-BE49-F238E27FC236}">
                <a16:creationId xmlns:a16="http://schemas.microsoft.com/office/drawing/2014/main" id="{0E38C6F7-3F33-6E4F-B2B3-BB50922F2440}"/>
              </a:ext>
            </a:extLst>
          </p:cNvPr>
          <p:cNvSpPr/>
          <p:nvPr/>
        </p:nvSpPr>
        <p:spPr>
          <a:xfrm rot="10800000">
            <a:off x="8660019"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Picture 9" descr="Text&#10;&#10;Description automatically generated">
            <a:extLst>
              <a:ext uri="{FF2B5EF4-FFF2-40B4-BE49-F238E27FC236}">
                <a16:creationId xmlns:a16="http://schemas.microsoft.com/office/drawing/2014/main" id="{18E21894-DF67-5E04-2E7E-8B051F0271B6}"/>
              </a:ext>
            </a:extLst>
          </p:cNvPr>
          <p:cNvPicPr>
            <a:picLocks noGrp="1" noChangeAspect="1"/>
          </p:cNvPicPr>
          <p:nvPr>
            <p:ph idx="1"/>
          </p:nvPr>
        </p:nvPicPr>
        <p:blipFill>
          <a:blip r:embed="rId4"/>
          <a:stretch>
            <a:fillRect/>
          </a:stretch>
        </p:blipFill>
        <p:spPr>
          <a:xfrm>
            <a:off x="7266863" y="2056946"/>
            <a:ext cx="3754273" cy="4351338"/>
          </a:xfrm>
        </p:spPr>
      </p:pic>
    </p:spTree>
    <p:extLst>
      <p:ext uri="{BB962C8B-B14F-4D97-AF65-F5344CB8AC3E}">
        <p14:creationId xmlns:p14="http://schemas.microsoft.com/office/powerpoint/2010/main" val="3988508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F1167C-00FB-4A96-A68C-2171D461A709}"/>
              </a:ext>
            </a:extLst>
          </p:cNvPr>
          <p:cNvSpPr txBox="1"/>
          <p:nvPr/>
        </p:nvSpPr>
        <p:spPr>
          <a:xfrm>
            <a:off x="868680" y="405575"/>
            <a:ext cx="5001768" cy="137160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ea typeface="+mn-ea"/>
                <a:cs typeface="+mn-cs"/>
              </a:rPr>
              <a:t>ARC for Professionals Interactive Workbook</a:t>
            </a:r>
          </a:p>
        </p:txBody>
      </p:sp>
      <p:sp>
        <p:nvSpPr>
          <p:cNvPr id="7" name="TextBox 6">
            <a:extLst>
              <a:ext uri="{FF2B5EF4-FFF2-40B4-BE49-F238E27FC236}">
                <a16:creationId xmlns:a16="http://schemas.microsoft.com/office/drawing/2014/main" id="{038C2A50-EC6A-46BD-8CB1-ABFAAD731CB7}"/>
              </a:ext>
            </a:extLst>
          </p:cNvPr>
          <p:cNvSpPr txBox="1"/>
          <p:nvPr/>
        </p:nvSpPr>
        <p:spPr>
          <a:xfrm>
            <a:off x="6382512" y="498698"/>
            <a:ext cx="4940808" cy="118535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a:ea typeface="+mn-ea"/>
                <a:cs typeface="+mn-cs"/>
                <a:hlinkClick r:id="rId3">
                  <a:extLst>
                    <a:ext uri="{A12FA001-AC4F-418D-AE19-62706E023703}">
                      <ahyp:hlinkClr xmlns:ahyp="http://schemas.microsoft.com/office/drawing/2018/hyperlinkcolor" val="tx"/>
                    </a:ext>
                  </a:extLst>
                </a:hlinkClick>
              </a:rPr>
              <a:t>https://mhttcnetwork.org/centers/mid-america-mhttc/product/adult-resilience-curriculum-arc-workbook-professionals</a:t>
            </a:r>
            <a:r>
              <a:rPr kumimoji="0" lang="en-US" sz="2000" b="0" i="0" u="none" strike="noStrike" kern="1200" cap="none" spc="0" normalizeH="0" baseline="0" noProof="0">
                <a:ln>
                  <a:noFill/>
                </a:ln>
                <a:solidFill>
                  <a:prstClr val="black"/>
                </a:solidFill>
                <a:effectLst/>
                <a:uLnTx/>
                <a:uFillTx/>
                <a:latin typeface="Arial"/>
                <a:ea typeface="+mn-ea"/>
                <a:cs typeface="+mn-cs"/>
              </a:rPr>
              <a:t> </a:t>
            </a:r>
          </a:p>
        </p:txBody>
      </p:sp>
      <p:pic>
        <p:nvPicPr>
          <p:cNvPr id="5" name="Picture 5" descr="Graphical user interface, text, application&#10;&#10;Description automatically generated">
            <a:extLst>
              <a:ext uri="{FF2B5EF4-FFF2-40B4-BE49-F238E27FC236}">
                <a16:creationId xmlns:a16="http://schemas.microsoft.com/office/drawing/2014/main" id="{FEB2AECB-037A-4E34-AAE0-03352FE36015}"/>
              </a:ext>
            </a:extLst>
          </p:cNvPr>
          <p:cNvPicPr>
            <a:picLocks noChangeAspect="1"/>
          </p:cNvPicPr>
          <p:nvPr/>
        </p:nvPicPr>
        <p:blipFill>
          <a:blip r:embed="rId4"/>
          <a:stretch>
            <a:fillRect/>
          </a:stretch>
        </p:blipFill>
        <p:spPr>
          <a:xfrm>
            <a:off x="528295" y="2091095"/>
            <a:ext cx="3286810" cy="4160520"/>
          </a:xfrm>
          <a:prstGeom prst="rect">
            <a:avLst/>
          </a:prstGeom>
        </p:spPr>
      </p:pic>
      <p:pic>
        <p:nvPicPr>
          <p:cNvPr id="4" name="Picture 4" descr="A picture containing text, vector graphics&#10;&#10;Description automatically generated">
            <a:extLst>
              <a:ext uri="{FF2B5EF4-FFF2-40B4-BE49-F238E27FC236}">
                <a16:creationId xmlns:a16="http://schemas.microsoft.com/office/drawing/2014/main" id="{5EEFAE61-DEBC-49F3-B44B-C00A0260BFFF}"/>
              </a:ext>
            </a:extLst>
          </p:cNvPr>
          <p:cNvPicPr>
            <a:picLocks noChangeAspect="1"/>
          </p:cNvPicPr>
          <p:nvPr/>
        </p:nvPicPr>
        <p:blipFill>
          <a:blip r:embed="rId5"/>
          <a:stretch>
            <a:fillRect/>
          </a:stretch>
        </p:blipFill>
        <p:spPr>
          <a:xfrm>
            <a:off x="4436993" y="2086081"/>
            <a:ext cx="3318014" cy="4160520"/>
          </a:xfrm>
          <a:prstGeom prst="rect">
            <a:avLst/>
          </a:prstGeom>
        </p:spPr>
      </p:pic>
      <p:pic>
        <p:nvPicPr>
          <p:cNvPr id="2" name="Picture 2" descr="A picture containing text&#10;&#10;Description automatically generated">
            <a:extLst>
              <a:ext uri="{FF2B5EF4-FFF2-40B4-BE49-F238E27FC236}">
                <a16:creationId xmlns:a16="http://schemas.microsoft.com/office/drawing/2014/main" id="{9F891460-A34F-4EC5-B780-637C0294E056}"/>
              </a:ext>
            </a:extLst>
          </p:cNvPr>
          <p:cNvPicPr>
            <a:picLocks noChangeAspect="1"/>
          </p:cNvPicPr>
          <p:nvPr/>
        </p:nvPicPr>
        <p:blipFill>
          <a:blip r:embed="rId6"/>
          <a:stretch>
            <a:fillRect/>
          </a:stretch>
        </p:blipFill>
        <p:spPr>
          <a:xfrm>
            <a:off x="8321840" y="2086081"/>
            <a:ext cx="3390823" cy="4160520"/>
          </a:xfrm>
          <a:prstGeom prst="rect">
            <a:avLst/>
          </a:prstGeom>
        </p:spPr>
      </p:pic>
    </p:spTree>
    <p:extLst>
      <p:ext uri="{BB962C8B-B14F-4D97-AF65-F5344CB8AC3E}">
        <p14:creationId xmlns:p14="http://schemas.microsoft.com/office/powerpoint/2010/main" val="3377423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1240BA2F-9BD8-45DC-A1CA-D2DEA8B8D2EF}"/>
              </a:ext>
            </a:extLst>
          </p:cNvPr>
          <p:cNvPicPr>
            <a:picLocks noChangeAspect="1"/>
          </p:cNvPicPr>
          <p:nvPr/>
        </p:nvPicPr>
        <p:blipFill>
          <a:blip r:embed="rId3"/>
          <a:stretch>
            <a:fillRect/>
          </a:stretch>
        </p:blipFill>
        <p:spPr>
          <a:xfrm>
            <a:off x="508808" y="160337"/>
            <a:ext cx="11318157" cy="6527502"/>
          </a:xfrm>
          <a:prstGeom prst="rect">
            <a:avLst/>
          </a:prstGeom>
        </p:spPr>
      </p:pic>
      <p:sp>
        <p:nvSpPr>
          <p:cNvPr id="866" name="Google Shape;866;p45"/>
          <p:cNvSpPr txBox="1"/>
          <p:nvPr/>
        </p:nvSpPr>
        <p:spPr>
          <a:xfrm>
            <a:off x="3679902" y="728041"/>
            <a:ext cx="6245147" cy="130464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6D4C5C"/>
              </a:buClr>
              <a:buSzPts val="4400"/>
              <a:buFont typeface="Calibri"/>
              <a:buNone/>
              <a:tabLst/>
              <a:defRPr/>
            </a:pPr>
            <a:r>
              <a:rPr kumimoji="0" lang="en-US" sz="4800" b="1" i="0" u="none" strike="noStrike" kern="1200" cap="none" spc="0" normalizeH="0" baseline="0" noProof="0" dirty="0">
                <a:ln>
                  <a:noFill/>
                </a:ln>
                <a:solidFill>
                  <a:prstClr val="black"/>
                </a:solidFill>
                <a:effectLst/>
                <a:uLnTx/>
                <a:uFillTx/>
                <a:latin typeface="Arial"/>
                <a:ea typeface="Calibri"/>
                <a:cs typeface="Calibri"/>
                <a:sym typeface="Calibri"/>
              </a:rPr>
              <a:t>The ARC Modules</a:t>
            </a:r>
            <a:endParaRPr kumimoji="0" lang="en-US" sz="4800" b="1" i="0" u="none" strike="noStrike" kern="1200" cap="none" spc="0" normalizeH="0" baseline="0" noProof="0" dirty="0">
              <a:ln>
                <a:noFill/>
              </a:ln>
              <a:solidFill>
                <a:prstClr val="black"/>
              </a:solidFill>
              <a:effectLst/>
              <a:uLnTx/>
              <a:uFillTx/>
              <a:latin typeface="Arial"/>
              <a:ea typeface="Arial"/>
              <a:cs typeface="Arial"/>
            </a:endParaRPr>
          </a:p>
        </p:txBody>
      </p:sp>
      <p:sp>
        <p:nvSpPr>
          <p:cNvPr id="3" name="AutoShape 2" descr="data:image/jpg;base64,%20/9j/4AAQSkZJRgABAQEAYABgAAD/2wBDAAUDBAQEAwUEBAQFBQUGBwwIBwcHBw8LCwkMEQ8SEhEPERETFhwXExQaFRERGCEYGh0dHx8fExciJCIeJBweHx7/2wBDAQUFBQcGBw4ICA4eFBEUHh4eHh4eHh4eHh4eHh4eHh4eHh4eHh4eHh4eHh4eHh4eHh4eHh4eHh4eHh4eHh4eHh7/wAARCAFaAg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R122n4VwWvDN8B716HdLi1P0rz7WBnUQPelV+Exp/EaVgv7sfSo79eDVqxX92PpUd+vBrHobdTIC81Ii0oXmpUWoLBAc1oWq9KqRr81aVqvSriTIldfmWt/RF5WsVl/eqK6HRV6V0ROaW5NqxxGa5iM5vPxrptZ/1ZrnLRd12TU1CoF+5/1B9MV514uGHJr0e6XEB+lec+MT+8xUIs8+1bqfrXP3S8muh1McmsK7HJrGZrEyp6qP1q5c96ov1rE1Re0M/wDEwT617r4MbECfSvCtC/5CMf1r3Pwb/qE+lOD1M6p2SScU7zKrg8Up6Vtc5yVpKTcDVSSTmnRNk1cWS0W15mWum0tflFczb83ArqtNX5K3jsR1INXPyGuY/wCWjV0etttRq5XzRubnvSlIaRK1NyajMtAkFJNBYm8xgasW0haYCqYbJFWrIZuadkxXaOhtYsoKg1BQgJrQshiMVna23ytTcUUpNGaJhR5me9UcnHWjcwrL2ZaqMumlAzVNZmzVuwk8xqn2ZXtRWjbHSovL5raEIKdO1ULhAjUnTaLVRFfy+KgnVR1Aq4SNtZuoS7VNQ0WpFW4SHntVGZUHRhVHUNQ2E/NWHea1tz8361k2aI3pJtlNW9XOM1xtx4iAP36saPqyXcuOvNTzDOyS43DrT1m96NOtVljBFWjZMvaqC5X3kiopPrV4WremKbJanFAXMuT3NV3ZfWtCe0aqE9o1ILlaRl9aryMvrTpreQdzVV4pB3oHcSR1qvJItPaP1phhU+tJjIJJFqB3WrT249TUD2496VxlSSRfSq8kg9KuvB7GoHgH900XHYoySCq8klX3t/8AZNV5IP8AZouFihJJUEklX3g/2ageA/3KLhYos5oqy0Lf3f0op3Cx9V3y4tT9K891EbtTH1r0XVOLU/SvP7hd2qfjXfV2POpfEa1kvyCor5eDVu0X5Kivl4rPoa9TICc1Iq08Jz0qRVqLF3Gxr8wrTtF6VThX5q1LRelXEiTF25nFdHo64WsKNf8ASK6TSlwldEdjne5W1j7prF0+PMzH3rb1j7prJsPvn61nMuCJ79f3BrzPxdzO1em6g37g/SvM/Ff+tNSijg9THLVg3feug1PvWDeDrWMjWJj3J61SYc1euR1qmRzWJqi1ovGoR/Wvc/BnMCfSvDdH/wCP+P617l4L/wCPdPpTjuZ1TrVHFJIcCpB0qCc1sjnuV3bJqa3+8KqnO+rdsPmFXFEtl+zGbiur08fu/wAK5bTlzPXW2YxD+FdC2IRi+I2xG1caHOSfeut8Tt+6auOTk1lPcpEhkzSrIaaiZp4j5qCizA2WFaWmrmes+1UZz2rV0oZkzW0WZs6S1GIqxPEEm0HmtuJsR4XBYDpmuW8QTlo9xUqehU9jVSdkNGesnAqRWBFZyy1MktYcxXKXQAauaSvzVQhbKn6VqaQvIrWDuQzbAxGfpWHqbkPW4/ERrmdWlAm61UmCF8ziszUmypp73FU7yXcprF2saRbucrrPVq5LVM88mus1g8muS1TvXFPc7YHO3X3jzW34L/4+efWsS5++a1/CZ23GfeoirsuWiPadAC+Qv0rUYLWBoM2IF+lapnrsVPQ5HVLQjDdKZLBxVuwUOoNS3UeEzTdJgqpjtbKxqN7BWFTmTDkU5ZhWbgaKaMyXSwe1VZdJX0re81TSqA9Tylc5y0mlp6VA+mqO1dZNCvcVUkgRvak4lKRy8lio/hqu9mo/hrp5bUc4NU5bU+lTylKRzz2yj+EVE1vH/dFbctt7VUlhxU2HzGYbaM/w1E1mh/hFaDJimNgUWHzGY9kv90VA9l/s1quy1Gzr60WHcxnsv9mitYlT6UUWC57tqxX7MfmHSuCYA6meRVHUfHdpJB8k6nj1rnrXxLFLeGTzBiu6pJHBTi7npdqvy1HdrxXO2PiKEoP3gqeXXIm/jFTfQrqXtnNPC1mRarEx+8KtR6hC38QqSi/AnzCtK1T+VZdrdQkjkVr2k0R/irSJMiS3TM5+tdJpy4j/AArAsmRpuD3rpLEDyuvato7HP1MnWz8hrHsWOT9a2Nd+6ax7Dp+NZT3NqexPfEmA/SvOvFQ+c16Pdj9yfpXnfiwYc1KGzhNRXrWDeDrXQajjJrn709azkXExrvvVJutXLzqapHrWDNUW9H/5CEf1r3PwUP3CV4TpB/4mEX1r3bwWf9GT6U47kVTsTgCqlwwqaRvlqjMea3SOYYrZer1ovzVQjHzVpWK859quJLNPSlzL+NdTbjEH4VzmjJ8/410yDEH4VutiUct4pb921covQV0fjCZYomY/lXjHizxhNa2880ExZIeogGQB7tjGa56krM2p03PY9HMixruYhV7knAH41i6t4w0DS5Ql3fqpJwAAW/lmvGNR8ValdxeXPcSHeTlfNJGOvPP9K5jWNVaS7Am8xYI8Aru6ntzWHtVc7YYPS8melat8Wbv/AISHy9OKJAnymCRc+b757ZrPg+Jl9NrEl5D5bz+TsRJNwWEqGJZRnqT3+lefs8eoWXzM8MkboN6hT9T9ABT7eFLp0XT2aa63fN5kKgH3DAZB/DFP2j7myw8LbHpOnfE3xjpkct9capHEZn8yJZF3pI7nLIV7AAcAYxVrWPjB4jfMqeGbO5hcl8Q3h3Zxz2IrjbfTWuNPex1KKPKY/eMMAHIBAPft0rGsriXT7tI2UR7yVhcH5CVJwpHtTVVvQJYWHY9Hsvi7BcY+1aebCVBueKU5Bx1G7jHHcg10ul/EzwrdTrGt7KAwHzmB9in0LY4/lXgV3DHqCNJGoN3ny54n4U/gOg/SpLa+i0pLGG18tLl7rYQjlgV4xuJOOvQYwcU7u+hlLDxsfW1hcw3EKywyLJG65V1OQw9jXQ6OOBXlHw1v45kkUCGIFf3kcRwomDEMVA6ZABOOM/jXq+gMskSsrKw9Qc100zzakeV2Na5OITXE63L/AKR1712d8cQGvP8AW5P9KNOpsKJCZDnrTZWJQ1AhJNSt92sTRbmFqw61yeqr1rrtV71y2qL1rmqHXA5e6+8a0fDUm24/Gs+9Hzmreg/678axh8RpL4T1fQp/3S81tK27H1rl9AY7FrprUZK/WvSgebNanS6Qn7un6q22A1Jpi4gqrrrbYT9K3exmjmJrgiZqZ9qNUJ5f3rc96YkmTWV0zTU1Uujxz3ra0/50zXNQfMy/Wuq0tcQ01FC52MvBtjJrIe4G4jNausttgNcdNcEO3PeplBFxmzXe4qPztzYrGN02at2MpaYA1Psrj9tY1PK3Lk1RuIlDYK1uRxgxDjtWRqrJG/WplR0KjWM+aGPHTFZV7hM4OK055l2da5rXLrapINYShY3jO5Dc3JXOGrOl1FlPWsPUtTZWPJrDudYkB6mszU7m31AyGisbwrcG6XJGeKKqxLkjnIbhj/EatxXDrjDMPxrLtxxVn0rQhGzb6pcx/dmarkes3f8Az0zXPITUys3rQFjp7fXrle+fxrQt/EsoxuzXGpIamWQ0rsdjvrTxVtIyxFbth4ujwMyD868pWY1KkxpqbQnBM9o03xZCJhmQdfWu10vxLbtbZ80dPWvmmO5YchiPxq7Dq15FwlzIB9atVrGTonu+teIoSCPMH51T07WY9o+cV4wdWupDlpifqasQa5cx/wAdJ1LsqNOyPcJtUjeLhh0rjPE0qyZIrmtM8QXEp2sTWjPM08RZquDuS0czqZ5Nc/d55rotSXk1gXi9amRUTGuutU2FXroc1SesGaok0z/j/i+te6eCT/o6fSvCbFwl4jehr2HwbqKrAnzDpThuRVR6HIPlqpKtQf2om37wpv8AaEbfxCug5ixCnzVq2cfyGseC7jJ6itiyuo/LPSqiSza0aPkV0BU+R6cVi6NIjAcit2Rk8jr2rYSOD8aJE0Tedt2Dlg3THvXzZ8XvFtrqN6mlaZdRSWMHzTqgGHfIH4gDj616X+0x4qbS9Pj0mzk23V5uyw/gQcE/j/Svm7TbFZ4g7MBbf8tGPUkngfWuDETs2elg6HNZm1YXETTLPOJGEzfIUYAJ9M8Z+tbN3ptnPBJHInmq4+SUqD82OCe4/GpPC2j3N3cfZ7aKOBCAC6rlsDtmvX9E8DKLSMsu58Z6V5Lm29D6OFBKOp4Va+HZWgmgLmL/AGieAev/ANanvaSaZpnnQJ5aZOzI5z6nFey+JPA0jKjRxbArh8qO49a4zxhpMsdiiiMhcnP5YNDqy6i+rroee6Zqk93qiR3N6x28qSen/wBatDxNYpN4Vik4Z0O9eTwwJ3AY7kA1k6vo99ZWc1xaoTKXQDHVcZz/AEpdTvppPCE6srGVcZKnGGHOfbgmumlPVWZyVINJpom0e4tdqTTRDcFwJCfmOPU1vWVjpOvK0F/ZRs5G+G5UbS568+4/WuH8GxtMS0MiucZKPwx+hrvdEhgkuTbNC1vLwTGTlWH95CO471TbiyYxTRVS4v8Aw3qyW8Rm8ln3LLHwF6EZGOCfy619LfBy5W78MqVbzNkhBfHUnk/qa8PtjHd6fc2GojJRuJNufLYd/Xr+ldh8DNfbR/Fs3hKeQPAYw4c8Yk4wcns3Nd2Hndnm42j7uh7hqhxbn6V55q7ZuzXoGsN/o5x6V53qRzdNXVM8uJFH1qZvuVDF1qeT7lZFIxNU71y2qng11Oq965LV24NctQ64HO3n3zVnQ/8AX/jVK5bLmrmhf6/8axjuay2PSfD/ANxa6qy5kQVy3h8fIK6zTx++WvSp7HnVNzqtPXEArN8Rf6k/StayXEArH8StiM/StpbGaOHlGZG+tEa/NTnwST71PYpuasDUsWkZ3pXV6euLcViWsP71a6K3TbAK2iZMx/EbbYD9K4G5kO5vrXc+KDiE/SuDm5JrKo9TWC0C3cs3NbWkLunrHtE+YcV0Oip+9rSDM5o6DG2EfSuO8TXISU12c4xD+Feb+MpCJyPenPYmK1Ivte4daydXcOhplvIc0295Q1yvVHTDc4/VV+Y1z90vJrpNVHzGueuxzXNI60dn8P0DRD6UUvw/yE/Cit47HNNvmORt+lWKghGBU+eaTNUPWpVqJakWgZKtSLUS08VI0SinrUS1ItAEqmnA81GDTlPNICdTRuOaatFAGrobHza7CIZt/wAK4zQz+/8AxrtbY/6P+FbU9jKe5h6kvJrn75eTXR6l1Nc/fd6JAjBvOprPk61p3grOkHNYs1REn+sFdZoN/LCq7WrlVHzitvTTgDFT1Kaujr11if8AvVKmsy9ya58MfWnBzVXZm4o6eHXXU8k1rWfiRVXBfH41wgc04SmqU2iXBM9e0LxZCpCtIPzrp5fFFv8AZ+JB09a+fknZTwxFTrfXG3HnPj61oqzI9iYn7RElvqHie1mhbdLNFiXLdFBYgD0zzXP+AtMj1O6stNdd8O5pG45Zi3GfwFVvGd4134j8o7W8vCjIy2T3PtXpHwq8Mm11SOaZSGjwcivOxM23Y93AU7JNnqvhvwtZWi7lhCnAHSu3sLOOOEDA+mKzbQhQqrwBWpBIyr0PtWUEkdtRyaI7yzhdSNorjPE3huOXMyRgq3DgfzFdnJISWqGTbIpXGaqcVIUHKLPm/wCIGj3tgxjSNJIZCCr7ehH9a4HXdMW40vywChdxuwOvFfTvjDRVuLeQeV5gcY2+9eW6l4ZkgtsTqqsJS/TtjiuN3hI63FTieE2cNxpGq+SflXPycYwa7y01CTZa3SqN+cMR1DAZB/EAj8Kp+K9NU6hskTH8Qxwc1a0aBZLGfahAI8zg52kZ5H5muj2vMr9Tk9lyu3Q1obzzdbeeMmLzocvsPG7GM/XrWePEFuL9rGbzorhSY45vLySV6Nkc8dRis7w7dLDqcqySZiwxB9AP/rVp6tFpvk+XEsd9fYO2QqcKpwAFX15757+lelhldHm4h6n0V4D1fU9Y8C213qpR59u0Sr/y0A43Vk3nNy/1qP4T3iv4Nk07gyWThJD05Khv61LLgzP9a63sjxJq02hIhUkv3aWPHFLN900nsJbmDqfeuS1kcGuu1Poa5PWOhrkqHXTOWuR85q7oP+v/ABqldfeNXvD/ADP+NYx3NpbHpXh0fItddpi/vxXL+HE+Ra6/Sk/fivSpbHm1Nzp7YYgFc/4pbEbV0kI/dCuY8VH5WFay2M0cexOat6e21qgdcCpbQcisUas37E5mFdCg/dCub0vLTCunRf3QrZGTOX8Vn5G+lcTItdl4ubhq4yQnOKwqbm0NixZryK6HQ0+asGxHIrptBTpWlIzmal2MQn6V5l4vGbn8a9Qvh+6b6V5r4lUPenvzVVHoKJgWsTE9KL5NsZrUtoVAqtqkf7pqwa0NovU4XV/vGueu66PVx8zVzt31Nc0tzsidh4CICD6UUzwEDt/CitYbHLP4jASEjtUnl1oxW+49KvW+nl8fLUvQ6Iq6MNYuOlSCKuvtdFDLkpUV7o+wcLiiwjlxFTxFWi1ptJGKPsvtSHYoCM04Rmrv2U+9MkiMYoCzK4Q0qq2ant/nbFXfsnGcUrCuZ6g0AGrpt2HQULbSH+Ggok0XPnV2lr/qPwrmNItJFlyUrqYVIh/CtYGU9zH1I8mufvTya39S71gXg5NDEjFvO9ZsnWtK8HWs6TrWUjVEan5xWzpp4FYe7DitzShuAqSjUHSnClEZxS+WaZIlLS7DQFamIQU9elN2mpAOKAOF1jyR48EKxjM4jZzjqR0/lXvfw7XzTd3CjMaSlFOO+On4V454s01vt+nX8cJBEwDyAcYHI5/CvdPA9mbfw1bCFgBMWmLAc8niuSsryR7OCdoanaWG1E3TMASOlaUV1ARtVl/OuOv7iwiQx3GrGFx1BYcfX0rlL2801rnNnrgmKc/Kc4/EUl7q0Ozl5nqz1xmjc8EGkiVcnkZrkvC91czoqrIZBj5TnORWjreqf2XlnzuIoUk9SJQadjTvUQr82Mn1rkfE2mxzwP647Vi3fibWbuU/YVGAfTrSx33iZ/mvLQeV2KkZqWoy6G0OaPU8x8ZaX9l1CFZIwVZsBiOlce81xDcXVkjHO5lAHbNeoeK5nuRi4tpI9jgqWXuDXERWJOt3Ehj+bcX6dTmudrkZVT3jHsrRoZo1KkksAe2QR0/OtSwvdKW+YrmE2sP2i5Z8chAAq4HJ5xVfUL6GyuQ0kiLHC3zbh94gZrmnkF1rUsqtH/pMeQmOSCOACe2f6V6WDbTPIxaWx7d+z7qwv9O1xWDCQvHK2egyCAB+Cg/jXYHmRvrXnn7NdtJDo+s6lMx2TskQB7lR1/KvQ0kQsfrXandHi1tKjJoxzTpl+U0sDR5qWXaUp9DKO5zeq965LVxwa7HVl5Ncnq68GuSodkDkbrhzVzw7/wAfP41WvRhzVvw2M3WPesY7msvhPVvDI/dpXYaOmZq5fwvGPLXkdK7XRYfn/GvUprQ8ypubar+7H0rkfFXeu1MeI/wrjfFC/Pj3q5bCW5ybA5qxaD5hT3h5qzZwfMOKxW5ozS0dMy104XEY+lYujQ/vPxroHTEf4VstjI4Xxf1auRdSWrr/ABYP3hHvXOCL5ulc89zWOxJYRHGa6nQY+BxWLZRfL0rp9FjwmcVrTM5DtR4ib6V5pr7f6ca9M1YYgf6V5nrI3XrUVXoOG5BbMAKpaq+YyBV6OI7c1n6muENY30NY7nF6uPmaubvOprqNWHJrmr1etc73OuOx1/w/UGP8KKd8Pv8AV/hRWsdjmn8QWqfNzW9YRrlflrPsrYs9dBZ2TDbSmtTrpP3TY0+JPKGVFV9VhTYeK07C2YRiotUtXKHiqS0Mm/eOKlhTeeKQQpmr9xZyBzxUX2aTPSpsbXIFtVI4rP1a2KrxW7FbyelVtVtJCo+WqjEictDA02FjMBXRG2wg+lUtLtWWcZWt6eLAHHatpQVjkjLUyhbZcVoWWn7iPlpkaN5nStnTQ27oa5uU7FsTWel7Vzt/Si7h8tDxituDPl9KztU5Bq4mM9zktRXk1gXq8mul1Betc9qA60MEYF73rKmPJrVvx1rIm61kzREI5lUe9dh4ds/MVeK5CL/XL9a9I8JrGYk9aym2NuxLLp+1eBVY2zBq6e5jUgbaovACaItmbkY4tWPrUckTJW+Lf5azL6MrJgCtI3ZPOVYIt/UVM9ttHSremw7mHFXbq3wK0cGhqY3xFHfHwfeLdRW728U0aWuyPDRjIBye/WvUNHs449IitU/d7I1QFe2BWJoNvZal4QuUuY1kV1w4I/iXHT3yAa63SYv3a9+9ec4taH1U5RnaUdrI5a58GaI00lxKrNMyMrNKd6nI5PoDXC2HwzsLHVjeQ30t1IcBcg7lwNo5HYDt0r3CSGONy2ck9qR3jjjyIgD6tWsKjhHlM5QU5KTV2c94W0/+yNOVZZDJNuOG27cr2z71zPj/AFM3V2LcHHPJ9q7C/mEhYMeACTzivMNXnzqh35+U8bu9c0p62O2FK6cnuWrPSL25niS1njFvgb9zkHPsBjP51iePLTx3YagqeH5V+xBCclUBZuOCAOg5785r0Xwj5N3ZLHIAGHA9xWrf6IrrnEgHbaa6ac1FXtc460OZ8t7Hh5vNcZRDrlsx5G2VehP061PHZYzMMmRhyPavRNY0mztVZhFl/wC9ySK5iV13vldv06Vi/eZbVonhPxDO7VpIAcBX+bFZ9tbK0H2znKIIYhnn/Paul8caeLzxX9nhXMkuD8vauj0jQY9GWG6a3juWhIKq4+Xd16GuiFRQijieGlWqOx3PgVF0nwXY2cSbC6eZJ7sa1o56g0e9j1bSo7wW4gySpQdAR6e1XEhX0rrjK6Vjw69OUKkoy3TJIbg5HNXfOytVo7dTjip/KCrV3ZikjN1E7gTXL6v0NdTqA+U1y2sdDXPM6IHI3/3zVjQJNtz+NVr/AO8al0MbrisluataHq/hq62ovNdjo2pKjAbq8+0CKTaMelb1tDcKdyk16EJOxwVIq56E+qLsPzdq5HXtQEsvB71RnuLxUI7VlO0zyZbJpymKMTRFxnvV60uQKwAXHrViKVl9azUhuJ2ejXiKecVszXybDyOleeW15LG2RnFSXetMsZGTnFbKehHKSeJ7xGn4I61kRzpuHSsq+vZJ5iSTio45myKybTZaR1tpcR7a6jSJ4xFnivOba5YLWzYao0aYLYrSDIkjqtYuIzbvzXm2oMjXrc1raxrH7kru5rknuGkmLeppVJXHGJsxlNnWsrVsFDipIZjtqtfvlTWb2NIrU5HVerVzV71NdPqw5auavhya55bnVE634f8A3Pwoqn4JmK8e1FaRehhNandaJYmRhxXXWmm428VneHY1BXiuwiVMDtVuOpUZWRBa2WF6U28sdy9K042UDrSSlSPvU7aEtnJzaSxY/JUf9jt/crqNnPUUoHqBSsVzHNR6Of7tR6lpPyj5a6+NUPVar3kaM+MVSREpHBxaZsnBC1Ymtdz7QK6pLANLnFUJ7cR3Rz61q9jKO5l2ejySHO2tS10lo25WtjS4ht4xWlHFzWPKdCkZK2pWP7tYmtR7QeK7kQhlxgVznia0PlMQKEhNnnmod656/wC9dBqXUiud1A9aljRg3/esafrWvfnrWJctyazZaGw/65frXp3g+AtGnevL7Y/v0/3hXsfgOLfDHUKN2Ko9Dbks3Kjiojp5z0NdZFZb1XinnTT121p7Mwuce1g2OM1nXunv5nSu8axwcFagk09ZHPy1cI2ZLOR02zZG5FTX0LYIFdMdN28hapzWhYn5a2kgTJPh8R9mvLKX18wD1Hf+QrrbS8WNMdMVxtvBNaMZ4Mq4B/Gpba8e53xRyYkKA59vWvMxC5ZXPoMvre0p8r6GprXjC209xa2cb3t9Jny4lPJPqT2FV31e402xfUfEMzOWxlYEJSHPYAcn61xvhUeRqlzdXn7uUyMXnk4UKGIAyenArsIptMu1GdQWRSM5U5U/jXLdy1PZgle1jT/tDRJNLMiXKmSZdysW6D6V5fqt/ptxqP7u4jY7iMZ612XiDw5pl5a+alyiNjr92vPdT8HrklLiGUD7uQDj8etU490OLa2Or8G+IILS6a1lXdEuGDLyVFepx3ltPZq6SI6kZDA9RXz7YJcaQ+GQYx94V02h+JmtWWHfiGUgBT/AT/SiLsRVipanXeKpIV3bjn04rh5PLaaSPplCwqTxBrDs7LI230yawL2+W3s5rjdz5RVee5q1a5zzdlYwbCy87VL3VhGHmQlF3HgY9K2tYuJbyztBbxgv91Y1PU//AKzUOimePSkjht9xlRnLsQApPTjrXefB7wx5szaxeKXitRst9w4aTu34VUIOcuVF+2hhqTqy6fiJpOjyaN4ds7S4/wBeF3S+zHnFWI15ra8U48w/WsiBea9FQUdEfJ1asqs3Ulu9SzAnSppI/lp9svSp5U+WmZLc53Ul4NcjrTYDV2Wqrwa4zXV4aueZ1QORvWyxqx4f/wCPofWql3981b8O/wDH2KxW5q9j1bw2n7ofSux0+1DoDiuT8Nf6kV3ejL8gr0aa0PPqbmdqFkFic4rl5hslIrv9UjH2dq4TUhi5NE0EWQbuatQKrA8VSXrWhaj5ahIbZoWlmrx8LVXUtOURMdvb0roNHjBiFJq8IFu1a20IueazxBZCMU2ONS1WtRG25YVBD9+sepZftbZWCjHetP8As0GLgVW05csldZbwhoBx2rWKIbOE1bTtqbuaykswa7jX7cCP8K5xY8H8amS1LTM8We0cVSv4tqmuiKDbWRqq/KaTWhUTiNW+8a5m/wCprqNZX5mrlr/qa55bnTE6jwFa+au4elFWvhuf3f4GinFaGUtz0/SY2in28da6EO+OlZ9vaqbkc4rVFsccNXQ9zLoRGVx/CTSece6Gp/IkHQ5pVik/u5oHcriYejCpUmB71L5XqlOWCMn7uKBD4WyaguTmar0NqvY1SuI9s55qkSzQsIQ67sVk6xa4mLVv6QPkNVtUiVmOat7EozdMKhOK04W9Kr2VvHg1cSIA8VkaouWK7mwara7ZB7d+O1XNOVvNFaN7b74DkdqBs+f9fiMNzIhHQ1yuoZ5r0X4gWJhu2kC4BPNed6l3rKRa2Oevz1rEueprZ1A8msab71ZyLG2v+uT617Z8OlzDHXitt/rk+or3f4ZW5eCI/Sro7k1dj0/TbUNGvFagsV2ZxTtMt8Rr9K1xEAldOhikcnf2YXJxWfZw7piD610+qRjaaxLFf35+tJLUiRK1iCp+XtVAaZ+9Py8V1McQMdNW3Xd0FUwRzlxpaiL7vUV5zpzz6b4jbTypAil8kMerIeV/pXtl1bjZ0FeZ+PtN+w6/Y6yqL5T/AOjzk9j/AAH8+K4sZTvC66Hp5dV9nV5X1K2reFrLXtP1fT72MlGZWTBI+brnirHw10HwbY+E7PRtSht7e5tpJPMcuylupB3dhg9PUVtaZMksQnViA4wRnvUF3YxR3RuoSgburDg1xUWup9GnzLlba80XdQ8AaTfW1qthrV1HEy5k2yhw4xwVz74rkdW+HbwyeXH4kwrXIjQMgzsxz/wLrxVvUlfBkjsYUl7NHIVP14rlruwuCWbb5b7i4LSMxB/vfX3robp9hxp17a1dPRHG+PbPUdFcppWsfbLnziiW5j3bwD+lbvhbQL67ihl1PbDKUDyxx8hQOTzRpmnQw3bPjc2ckgfeNa+sa7/Y/hy4Kpuup/kQdwK5asovRIlrl1buch421VG1Zo4WUAcE46Gse4uJtQaDT7UB5HlUYPc9B+tYV7I0kkkszAMTu5zx7V3nwU0GXVNTbXp4VFpbZWHP8Unr+FXSg5SUTgxFZU4uTO/8IeA3lELanJ5USqN0SNlmOOckcAfSvU47aCz09ba1iSKGNdqIowAKztGXAArWuv8AUGvXhTjBaI+erYmpWfvs8/8AEuWn/Gs+3GDWzrUO64/Gs/yWVulQ3qQtixb9sValRinQ0lhFllyK2/sgaP7tAI4XVlxmuP1tflau98UW5hbOOK4PWTw1c9Q6oHGXy/O1S+H/APj7FNv/AL5p2gf8flYx3NHset+Gf9Std/o4+QfSuA8M/wCpSvQtJH7r8K9GnsefPcXVmxbmuB1A5uWrutabFua4O75uG+tKYRIkHzVpWqfKPrVCFfnFa1suAv1qYjZ0WjriMUmtf8exqfTBiKo9YX/RzWvQhHmmpjNy/wBar2/3q1NThBkc1nwLh8VitzVm1pi/vUrsbMYgFcnpS/vlrroeIB9K2WxkzH8QD5DXOx27N2NdHrPJIqGwhUqMiok9TSK0MhrVtnSsLWIiqmvQJrdBH0rk/EcKhGxSb0KieZa2PmauUv8Aqa67W1+dq5TUF61zS3OmJ1vw2BKn6GipPhl9w/jRVR2MZbns9lHuuK1RHWdp2fNNanNbszQzYakVD60nzU9c0kAbPelWPmlyaVSc0wJkTArLuv8AXn61qqx2Gsi4bMx+tUiZGzpP+qP0qG95Y1LpnFufpVe7b56uWxMR9nGNlXYYNxqtZsPLFaEDqMVkaou2cO1hxWhJHmE/SqNrMN9aStuWmgPMviLp/mW8jAc4NeIavlHZT1FfSniy1Etu4x2NfPvjiza1vXIBwTUTRUWcNqB61kSnmtW/6msmbrWLNUFqf9IT/eFfRHwukj+zRYx0FfOkX+tX617t8LrhhbxrjtRDcVTY91sZF8tenStDzl2da5uynfy147VaNwwXvXRcwuSanKCrYrHsR++P1qa7uCVaotN+Z81S3IkzfgH7unArmmodsNUbi4ZWqmNGlMV21heINPt9TsJ7OcZjlUqSOo9x71JPqBAwa+dP2p/iPrFjcR+FNHuZLRJbcS3csbYdwxICA9hgc+uahrm0NFe+h2ega6mmXtxomoTRzSQO3lOnKuoJ5GO/rj3rpRqCXMWY3Bb+teL/AA/sTe/CLQr5ARcweYVYHk5kbg06Pxhf6KztqVrOqJjDgZVj614s1yzaR9VQn7icj1qRTJuOBntnjFZt3iVNrME45ya8+tvivpcsrq1yI1z/ABHk1m+IvH1swjaK53YzyDRK/Q2VWDVzt7u6t7JPNDKQCQef5VwPibVmlnkuLgny1X5Rnpn0rmLnxJq2pTbbeOQx5znHFR3ixhVm1K9CoBl1ZgB+JpxptnNUrJ7EulW8niHUSwEkNoCNzE8t7CvXPhV4+0OXV5PA8Vq9tPbFlhl3ApMRywx1BH9K8A1f4gpaW5stBjEYA2+cR/IVJ8CmvNR+KuiNCzeaLkyyPjPygEtn6/1r08NQcbykeNja8Zx5Ufc2jjpWheNiA1S0gfKKs6mcW5rq6HlHKaj811TVg3dqSQM12a07SHjkVjbU16EdpEEZeO9dFBErRjjtWO6hWFbunfNGAfSmJHJeNbPMBYDpXk+tL96vdvE8CvaN06V4n4ljEVw6+5rCqjops4bUF+Y0ugj/AEz8ak1Dbk0zQyPto+tYLc2lseteFx+7jr0TTBiEV554W5EQ9q9F08YgFejDY86e5U144gP0rh5RmZvrXZ+IW/dH6Vxbg72PvUzKiSQx/MK1LYcrWXCSDWlanMiClFA2dRp/+qqDWXAgOasWXENZPiSUrCfpWj2JicrfsuW571nQjdL+NJcTMzHJ70tlywrCO5ozf0lf34rql4hH0rmtGGZa6V+Ih9K6FsZM57XJgkhzRp92gUVmeKJtsh+tZdrdMOhNZS3NY7HZzXSNH1rlfEMm5GxU0U7uPvGqOqK7Rk0mhrc4TWR8zVyep8Zrq9cba7A1x+qy8mueR1ROw+GP3D+NFN+F/KEn0NFVHYwnue26Z981pVnaX3rQrYgcPrTxUdOFCBkgNKnWmUoOKYiwzYjNZDtmars8uImrJik3TY96qJEmdJY8WtUro/Oat2xxaCqMx/eVUhRLttxEKcZipogH7sfSmyjmsjVFywuCZRmt+CVdlcxacSCtmNyI6adhsi1mWNoWz6V4r8SYYXVyMZr1rVmYq3BrzHxtZ+bE/wAvNTJiR4fqMqrIynsazJJFOeaueLLeS0uWbBAzXPecxNYs3RoRyDzFx617n8LZFEEecdq8CtJM3CZ9a9r+HcrJDHt9qIPUmpse8acymJenSrcpXbXIWmpNGi89qvJqZYd66EznuXL4jY1O0nkiqE0/mIa0NG6CqjuSzfA/dVn3MWW/GrzttirNnu0D4Y1TGjO1GJgDXy5+1dp4h8SaXqgPNzbtE490bg/k36V9R6hdKwOK+XP2qfEOnaje2OkWbiW4sHZp5FOQpYY2fXjmlHVlxeovwU8YaTD4Wfw1qF1HbyxsxgMrAKwJzgH616hNoNnrGn52o+4ZOMH8RXxpLNJH6mpbfxBqlqCtrfXsA9I5mT+RrmqYNSd0z1aePcYqMkfQfiH4cafEzzSLHGM8l8KBXn2uS+GdDfZLdQzyKSAkR8zH5V5pfazfXn/H1eXVxj/nrKzfzNZzys3TinHCpbsznjE/hidpqvjy42NFpdqlup/jcAn64Fcnfaje30pku7qSZj/ePH5VU+Y9aULXRGnGOyOWdWc92OUljXafDLVrrQ/E1lqFjKY54yW+o9D7GuMTrW9oO5JROcjONv0remtTKWx+hXgHWbXxBoFrqtmwMcyfMvdGH3lP0NbOpD9zXyx8DPiMfCuo/Z70vJpdyQJlHJjbs6j+Y719RvdW19YRXdnPHPbyoGjkQ5DA0VafI/IwRhRw5uCa1YU2rVaFP3hPvVxeFrmRoVp/vD61saV9wZrGnPzitrSgCopsS3E1yMNbNx2rxLx5bMkruBXvOoRBoSPavL/Hum7oXwPWsKiubQdmeE6hP8xp3h1917+NJrto0Ny69s0nhtcXoHvXNHc6H8J7P4T5Mf0Fei2Y/cCvPfCC/Mn0Fei2gxCK9GGx58tzK8QfcNcmyHmus108EVgFV20MpIzwpDVoWGfOWqzL83FXdOXNwKEJnUWwxAK53xY+2JvpXSQjEIrlvF/3Wpy2FE4h3JJ+tXLD7wqmy81oadGdwrGO5qzo9DGX/Guhm4j/AArE0FORW3c8Rn6VutjE4LxUd0p+tZltGa1PEI3XOPeorWLis3uaLYsabCWfHNW7yzLRHin6amJRW81rvizjtSaBbniXjO3aGZuK891MnJr2f4had8rsFrx/VosMRiuaS1OuD0Ov+Fxyn4GimfDH5VbHvRVR2MpbnuOmfcJq+GrP03/VVcDVuZEoanKahzTlbikBNu4pQc1EGp6HmmAy7yIWrLtB+/rVvf8AUGsy3/1w+tXEzkdFGcWgqix/efjVwnFqtZ5b95+NOQRNaH7g+lMlbmkjb5RUcprM1RPZHM4FdBAo2dK5zTj/AKQK6e3+5QhsztSVcHKiuM8Q20ckbjbXbagM5rltZ+6aloR4P8QtKD7yE6V5hLb+XIVI6GvefGdusivxXjuu2/l3DEDvWUkaRZkRLiRfrXr/AMP5T5CD2ryRPvj616n4Bf8AdJUx3KnsesWC+ZGprRhh4qpoYzAtbiIAtdCOVlJhtXHvW1ow+UVjz8kfWk1LxZ4d8LWf2nXdVt7QAZCFsyN9EHJrSCJOxuRmL8K4nxdq+maHCbzVtSt7KEdDK+C3sB1P4V478Sv2j7qZZLHwbYm0TkfbbpQZD7qnQfU5rwjU9V1bXb59S1i/uL24Y/fmcsfw9B9K29i3uWkex/En4z/arWXTvC3mxhwVe9cbWx/sDt9TXgmu3DNNCjsWaXczEnJNXm61jeIWVbq1z3DfhWnIoR0KitSs/NV5AntU7sCKgkQMKyNCvIFzUWBnirBh5pVRVpWEQhQOtMepZDUJ4PWgCaxt2uJ9v8I5Y+1bcTBSAoH5VHp8H2ax+Zf3j/M3r7CpIxzkit4xshGnY300LDaoYV6x8Kvi9eeFM6dfWzXmnTNuKB8NEe5XPHPcV45GMn7tK8rLeKoONqA/nWj1jZkcqbPunwZ4t0HxRD5uk3yPJjLQP8si/Vf6ium/hr4M0nWbuxlintbiWCaNtyyRsVYH6ivdvh58cJlRLLxTGbiMYAu4x84/3h0b6jmsJUOsRHt9wf3n41vaMNyCuP03WdM1q2W80u9huoT3RskexHUH612Wif6pa52C3NK4X93XFeLbcPE/Hau4uP8AV1yfiJd0TVlI0Pn3xtZbJnYL3rB8OL/p4HvXd+N4AS9cXoCbdUx71zW943T909i8HL8y16FCNsQrhPBKZ2/Wu/C/ux9K7obHFLc5nxHMFzyKwftA21reKYy2a5pldO9J7lJ2LqPuNaekjM9Y1rkkV0GipmX8acSZM6JBiIfSuS8Wc7q7IriIfSuM8VH5jRPYcDlfK5rS0+PBqnjmtGxXisY7mrOg0NOlad5/qz9KqaGnyirmocQt9K6FsYHA62c3n4060Hy1Hqh3X1WbRflFZvcsvWH+uFdXaIGg/CuWs1xMtdXp/wDqx9Kb2CO5x3jmzDwPx2rwXxRbmG4cY719K+K4N8DfSvBvH9qFkZgK56iOimxnw2Y4b8aKT4dDarn60Uo7Clue5WHEPSrYaqdlxCKsZ963Mh5PHWgSD1qGQ4HU1XMgzTSuJs0VbNTIaoQPuq5H9aQCX7YgrPszmYfWrWpt+6qpp/Mwq4kSN+dsQL9KzQ370fWr122IlHtWbGf3w5705Dia8Z4pzDNQxNxVy2G+s2aIWzQiVeK6C2Py1nW8PzDitKNdq0IbK16Mg1y2tr8prqbw8GuZ1n7rUMk838UD5XryDxQuJWr2PxQvyvXj3iviVvrWUkaQOZU/OPrXqHgDlI68uX/WD61tQ+P7bQIvJs7f7VdLxljhFP8AM1NKEpPQuex9P6MI47QSSuscajLMxwAPcmuX8afGLwX4ejeCC6Oq3gyPKteVB93PH5Zr5h8TeOvEviLK6jqUrQfwwIdkY/4COv41zm4seea9CNBdTnseo+L/AI2+K9XZ49PePSbc5wIBmTHu55/LFeeLe3V/qDzXlxLPK6nc8jlmPHqaolTjnrU2nDF2vOOtbxSWw0ki4kUc6GOTr2NVmW4t2ChRLD6jqo9xViAHzCwPTvUc8zuSo4BwtWMZuzMF461zniqTdqMEan7q/wA634+bjHvXM6+fM1uTafuYAIrOq/dBDSJFHHNRmZl6g1bKttHfjr0qJlHcH34rAsrGf2NNLyHoDVnCdv5GncDsf++aBFLEh61e0Wz86czSj93GeB/eNMVGkkWKONizHA7V0EMSwxLCg4Ax9T61UI3YMGG4GlSFgBkDB75qVBtoCKzDIyfet0SN8+JPlRTK/ogz/wDWqGGOZrmW4nAiV8YGc4Aq2o2ZUYFZmtTPLIthb5LtzIR2FEn3AvxSDdw2avW1xs71l2dutvCF56cmpt350J2HY6/w/wCIdQ0u5S40+8mtpR0ZGI/Ajv8AjXu/w4+OxhMVp4osw6EgfarYYYe7J3/D8q+Xo59vf9a0bO929WNNqM/iRDjY/QvSNa0rXtLW/wBHvoby3b+KNs4PoR1B9jWNrw/dtXxl4V8Y6x4fvlvNH1CW0l6Nsbhx6MOhH1r2Tw58cY7+NLXxJZqjkY+1Ww4+rJ2/D8q5amGkvh1Gpdy941X79cJoi/8AE3/Gu38SXlpqNobqxuI7iFxkOjZH/wBauL0TC6uS3rXnSVpanRH4T2jwJHlFNd9txH+FcJ4Huo44UHFdjLfoEPI6V2RehyNamB4gQsx4zzXPz27H+GtnV9QQy/eHWs+S6U9xUvcdivaWrhvu10OhwENn3rES7RT1FXbLVI4m+8B+NNNCcWdbLgJjPauK8SoGlxu71oXWuRqhO8dPWuP1jW45JuHHWiTVioxZMLdd3LVftEjUda5l9XjH8Y/Omf2/Gv8AGPzrNNItps9N0mWKOPrRqV3F5LcjpXndv4sijGDIPzqrqvjCHyyolB/GtOdGfIzUvZoTeE8VYguolHavO5fEStIWMg/OmHxMi/8ALQfnUcyL5Gep2l5GbhQCK6/THDRivDPD/iNZ9SSPd1r2Xw5P5kCnPanzXDlsSeIh+4b6V4Z8RAPnr3HxI2LdvpXhHxDk+dhWVQ0huYHhK+FuWXdjrRXNxzPFKSpxRUJmjjdn1Ha8RDmpt1VYMiJec04yEdq3OYmfkVXZeakRy1DAdauJEh0DYq5G9ZfnbWwBVmKdqTGmLqkny4qPSuZhUWpSliBUujcyLVwIkbF+2EH0rJjk/fitDVH2qawkucXH3aUyom8kox1rS06QEjmucS5Y/wAP6Vp6fMeKzZpE7CzG4A1dK/LWZpcuUFae7KURGzOvehrm9X+61dJeng1zOsN8pqiDgfFI/dt9K8Z8W/61q9k8VN+7evGvFv8ArW+tZyLgcZq9w1vaMVOGbgH09a5iJS6bjySSSa2PELlj5efurnH1rMth/o6H1Fd1CHLBDk7sAnFPSP1p45OPapUKkY/Wt7EkJXHvTrZWFynQZOKlKdO5HNNZgro3OcjBp2AnaIqxZW6k/wCf1qsnPzVYZvvdehOahAwlMBtou67wTxk5rkz+8vbmTr8/FdQhIjlkDEFQTXK2XKSN6sTWNXoOJcjbIxQcg0yLrTpDzWJYClPAPSmClRWmmSGMfM5xnHSgC/pEHDXbjn7qf1NXwvfnPehVVQsSD5UAUVMF4rpirIgiIpy8DpTiv5012EKF3wFAyTTTsIjvp/s8QYDzJX+VF9TUdhYtCrPJ88znLtS2MTTym8lBGRiND1VfX61oIOQT+neluwIPLPI6c85pjR9farcpGD79xUJAwT0oGV3XBpBu/Gpm6dVPuOajxwR1NIBFlkU/KxpUurnftSTb6n0qJyfuryxNI5EceAST1Jp3A6PSPFV5peBbXEnzff3NkN9R0rt/DHiGHUm+0R/JKuPMT09x7V4xJJuI69a1fC+qNp2qwzhvkyFkHqp61z16aqLzHB8rPpvQvEi26D58Vr3HjQFMKSTXmtq3ygg5BHFWdxrzlNmrgjq5vEzSOWbJqJvEjdga5djSZo5mHKjopPEcx6D9aqS+Irr+E4/GsZs1DJmndhyo07rxBfSLt83ArJn1O5JJ801FJmq0qmpuykkSSX9w3/LVvzqB7uY9ZG/Oo2Wm+XmgYpnkPV2/OopJGPc/nViO0kfotOOny9waAM9mNJuNaS6XI3c1PHorHqTTuFmHhBj/AGzFX0Z4S/49U+leE+GdK8vV429K968Lx7bdB7VpAymtR3iptts30rwLx/Lmdh717v4vbFs30r578dSZvGHvU1AprU5Fhuc4oqa1Xc3vRWaNWfREdw+xfmp32iX1qrDF8oy1SMvHXFdZx3LtrNITy1XdxI61kWow33zWpCARTiRIruGMnWrECt71JFCrS7feti3s1VPu0mUjnNRDBx1q/oQ+cUmrRbZTxU+hr89XAiW5Lqx4NYUTZnPArb1c4BrBt3HntUzKiaMbEY4rRsmIrNjkUkVchk9KybNUdJp9xjArbil3JXJWUp3jmuks2ygqogxt83BrmNYb71dLfdDXL6v0aqIZwfig/I1ePeLf9Yx7V694oPyNXi/j2XyrWZuhPyj8anlu0ios8+vpPOlkb+92qpZ/6lV9CRUjMN/tVaJ9szL/ALefzr0tg6FwDqcipYx8vC5HemLjH8NPX7vOTn1OPyqh9B/y/T+lRShd27uDT87T9OntURbKngZz3oYicnjJPWoiV8s5qV5DsDYwBz061Xlz06c0wIbpwum3DcghTjFczY8Q10Orfu9HuSO45rm7Y4jArCq9RxLcfLiiQ4NEfSmOTmsihxYba0dAg4ku2/3U/qaylVpGWJRlmOBXTxxrb2yW69FFaU1d3E2Igy/41YU8cmoUX8qlbpzWyJF3DFZ8/wDplz5C58iM5kOMgnstSahOyKqQgmaQ4Uf59Kks4Vt4VTnJ5Y+ppMZbjAxheg9DkU924Jzn05pqHB/lgc0zdkY5568UwBstgDNQzMEHU/4VM3TccfnWRf3H78KOOaTYF123Ed/rRK4VNx5wKYTwuDnikVvMk/6Zoefc0CEiVowZZVO89vQVVnkyfSpbqXJ/iH+NVcZ5NSxkOdz1IMq350xx84+lOdvmXPpUjPdPB7tfaDYzjktEufqOP6Vum2cDlazvgjDHeeDrUqwYxu6MPQ7icfkRXe32nhYC22vLqRtJm0XdHGuoXrTN6+1Lq7rDIwz0rDN8PM27qSVwbNwbW6VbtdPM3OKzdOkMpHfmu70OzDQg47VXKK5yt7pvloW21z12wRyteka9brHbMeK8r1qUi7cKaXKVca0mX61fsIfNkVcZzWFAzvLXY+GrRmlj4zVqAnI2tO0kGMErUl5pqoucV1Fpa7LYHbWL4hlMSHtSlAIyMeK1jq0lumKy7e5lc8VehaUsBzUqBo5o1fD9qPtynHevWdBTEI+leaeF4JGuVY5616lpSbIB9K1jGyOebuzE8aNi3f6V87+NWzfP9a+gfHD/AOjv9K+d/F77r5/rWVQqmZWm/NNt+tFT+G4fPvCuM4BooitC29T3kyInGarzXEePv80kkUjdFzVZrCZmzXRB3RxMt2cytJwSa27dvlrG0yxkD9DXR2dkxA4NWgY/Tsmeuhh4WsyztGSTOMVqeXtTkipYI57W2/flR61e0GLjNQXVqstzuZu9belxwxRHntVxIerMbW1O1q5uCOTzWOO9dZrMsHPSsi2mg54HWs5q7LiV4oZc960LeKT0NILqJfSj+0o171HKUmzUsYn3rn1rpbQYUVxUWrJ5igNXT6XeLIg5zVJIdy3fHg1y+rng10t62UzXL6ueDVCZwPik/I1eCfFC6xdw2in1kYfoP617x4pPyNXzR42vBeeJryRGyiP5a/hx/OtKUbyuNGOXqpK2289nHb2qWTIqleyYZJAc7T2rpbKRtx8rgZP0p3fJAP1PNQQMCgbjkU9jtHKgDuepqwBmwMc8dM9qbjcp3NjHT6U1Tl+T+NT/AHU7jjpjNAiT5mjGcEHsKhlbCj0HNOUqUXkg+vaopME89B1pgVNfb/iSyHbyzDmuft/uit/xKf8AiUfiOMdK56H7orCpuNFpWpjmkU0hyzBV5LHArMo0vD0Akma6k+7Hwv1rZY7j1+tQ28S21pHCuMj72O5qVRxk10RVkSSDg4/OknmWONndgFHXNJuXPNeh/CX4W2vje3ub7Xru5sNLTC27xYBlkz79VFEpKKuCR5lp0bOpvJsbpB8in+Fe3+NWo90kqRoC7MQFAPJJr6Nt/gr4bsdPk0/UriS8Dq8kepwMY5IhkBVKElT1x7+1ZXgf4O3GhfEW31HUL2DUNBskN2kwG0swOERkPQ554JHFZKtErlZn2/whNpH4buL8l5HWSfVYMnCjgxoSO5zg4965/wCNPgu08KrYajp6CGC+nl3RljujJO5UHYKoGBxn3Pb6WFv5zNc3OCd/mMD3fsPoo/XNeNftNRTXfhm1mjQN9hu90uOyMCAfzIH41hGrJzRo4JRPBLyQBDlRj/ZrAaUyXg5PBrSvZMRHtx2rGtGzclveuuTMTakYhAAOTwBTj+7jCDnjqKijO6UMPuoOnqaSSVd5x8tMBpG5vvGl2qM80AknkZFLtXBakBWkyDUV0fmX6VJcN83FRXPIB9qljPcf2WLppZdW09iSqrHMB6ckGva9dVUtTx2r50/Zd1D7P8S47FjhL+2kix/tAbh/6Ca+jvF6GGAj2rkqxuxpnkfiI5neuehjLTVvawQ0z59aoWUW6bj1rOKsF7nS+GLEyBOO9eoaNp5W2Hy9q5bwTZhmhUivWrDTwtqPl7Vqohc8z8XRmO3ZSO1ePanHuun+te7fEi1MNmWA6CvELwZnc+9Q0NMr2EG6UDHevUPBmm+Y6/L0ArgtFi3Trx3r2PwBbKZBx6VUUJs3Tpu20+72rzrxvG0MjJXt8tqv2fG3tXkfxRtwjlh61TQJnG6TFu5roLO3y3SsnRV+UV0tmvH4VCQNnT+FrEbUfbXbxJ5cB+lYHhKMfZh9K6G4bZbt9KpiOF8cS/6PIPavnvxS+b6T617j4zuQyyrn1rwjxIc3kn1rknua00Xvh1H5mqSZHG00Vb+Fce7UJW9j/Kitaa90U3qe7xw2q9SKfi1X0rg5vETRrnLH6VRl8VSH7quatTijn5GemJc28Z42ipxqkCD7wryqDWtQum/dxNitS2k1CUhWyK0TutA5Dvm12FT94VHJrvmL8rcVx50+9c8yGtfT9JkMXzM2ay9prYrlLE+rlHyWpy+I1jiPzmnxaCkkZLDNJc+H0S1Ztv6VpZ2uLlRz2q+IJZnITcRUVrqE5ThWqS4so0foKt2sMSxjiuSpOSZVkiqb67bopp8ZvZT1xV1Fj3YCitWwt0YgkYrLnl3GkZdpY3TMGLnNdfoDSRKokJqS0slKAgU2YfZ3rSnPUpw0N6WQNFXOaueGq9a3QdMZrN1Y8GuoxZ5j8S9QXTdBvb0nBjjO3/ePA/U18vyMzMzE5JOSfWvdv2i7tofDkFupx9ougD9ACf8ACvA3kwMV00lZXHEinmZDhgRmq0giYE7jn0Bq/J5cqkMAeKy7q1kRi0LE+xq5FmzZN+5j/wB0VMeTkfiOxqlZMfs6cYO0Zq2hBq0IkiA9/rjNOyM/w/gcU1SMZPbvn+tJnPcH6j+tUA9WxH6DPOaax5A79s9qReAcYGT0PShhtI7Z9aQil4nb/iWd+2Oa52I/KK3/ABV/x5Lj1rnoj8tY1PiGiypq9okHm3RmYfLH/Os5Twa6LTITb2KKeGb5j+NEFdjLG7LGnbjnP5UxfWieZIYWd+mK1AjvJmULFDjzH4B7KPWvUvAXxBGk+GLbQ7yd44bTCxMFLZXJPYdea8vslZFMkyYkfkj0HYVOTH0qZRUlqCdj2/V/jJpTWcFpbwX8iB90rbAu4AcAc1Dqnx2R4LaDTtBkEcRDSCacfvGHTOB0rxSTYVJBzg1Gp2jdjIPNR7CBXOz1XUfjrr80Ijt9NtrfjAPmM+Tnk9q5bW/iT4j1ayuLO6+xmK4Qxy/uskg8dycGuPlZSvoe9VnZlX1pqlBdBOb7lS/l2xFBnp3NUrN9rFqkvmDBm/AVBZYMqqemcn6UPck2l3Jbj+8Tk/WnRR7+W9qI/LZdzflUjXEYGFHerGPVdieoqGQrt60jSbgMflTZPu4brTEVJuW+lOf5oxTJTg9KA3ygVAzofhjqEmj/ABB0LUl4EN9Fu/3SwB/Q19s/EawH2NmX04r4Ssn8qWOZTgowYfgc1+gHipln8O203XzLZG/NQayqID5w1pTHO2fWmaMoaYfWr3ixFV2K+pql4dX98PrWCGeteB4R5sPHavX7OIfZR9K8r8Dr++j+gr1qz4tR9K0JOA+JkCtYOPavny8hxM/+8a+iviS3+hSfSvA72P52OOpqJFId4fT98v1r2fwBH8wNeQ+H4/8ASU+te0eAY8KDVLYTO8lX9x+FeP8AxZwA31r2Gc4h/CvGfioS8u0f3qYI5LSOFFdJZHiue02MqororBTkfUUgZ6P4TT/RR9K0dYYpav24qt4VT/Rl+lW/EKf6G30oYI8V8YXn7yVc+teS6026Z2969H8c7o7qQfWvNdUPzGuKW50R2Os+Ea5uZT9aKPhE2Lmb8aK6KfwmU9zsr+whVTwKy7fT4vtOCM1qztJIOhplvEyuGI5riUxWudFoOjw7Qdg/Kt9dNij+YKKo6Bcp5YB4raluE2cGuqnVVgkil5Kl8ACrUI2Rn1qkJv3hwasqxMZNStZE9DV0lfN4Nad/ZA2LDHaqHh8ZIrqLiMG06dq7VsQeN67EYbllPHNUxLtjFbvjmERuWHXNci8x2gVw1V7w7mlBcAuMmug0ydSy81xkT/PmtSyumUjDHNYtFRkelWEyeV17Vla/cKqlqy9O1B+hJql4hvGaFhntTgtTbnVi3pGoBmxu71oag4eHcK880nUjHclWbvXXw3izW+N3au1HNI8S/aVz/ZumN2Fyw/HbXhVx03KfrXt37SWowiLT9LwGmaQ3BP8AdUDaPzyfyrxJsrkgZHcV1U/hHHYgWbaetJcXDCPMah/UUsiJJkhtrehqs0Myv8pU/jVMo0LOQyQq23BI5FWlNU7bcsYVsZ74qyrcVSEWFY+vOPzpQefT6cVEp43H8eacDgZ5/lTBEgOQ319KcxGB3H1qJDh+3P4U4njPvTAz/E3Nitc7Ga6HxHzYj61zaVhU3BGlpcP2i6SPGVzlvoK6Njk4waytCj8u2aZuGc4X6VpIec9quCshkmRj+VZqyfbdRG1S0EBycfxNSazdMoFvCf3knHHYVNp8Qt7dUVevWq3dgLXnMzH92R25PtRJ5jMduzgev41EWOTyevINKT83I/KmAjhtpzJtHcYph3KcGVyPbApzvxg/NUO444zjuDSEJN03bmIPUVVmK5wN303VM7Lx2Peq0rdeRQxFO7bjHvSaa6pPuboBTLpsml01d8p6Y75rPqNGkZHmOI0IHrU0dq+MsamikjRMLjileX5cZrQY1Y1QZzTZmyvrzSklsc96huWAx0oArygl6cqk4pokAcHtmtCB7ZkxwCKSVxMrplVPFfeWpXgfwDpMuc79Ogb84xXwnOyDIXuK+2LuCZPh5olu3Lpplup+ojWsqo0eRa6fOlbrjNHh6E+eOO9a8+jzyH7tbHhzw84dSy965luWztPA8f75ePSvUoOLYfSuI8Laf5Mo4ruUXEIHtWpmef8AxKb/AEST6V4neRnmvdvHdqbiJ1rzW68Pknoah7jRh+G4CbheO9exeBo9sa1xeh6GI23c16N4VtfKjWqQmb92cQn6V418RfnvAP8Aar2W8XMJ+lea+J9PS4veVzzTGjibGI4HFbunQncnHetG10lFx8la1rYKjJ8o61N0OzOo8NJtt0+lW9eTNo30o0mPZEtSa1/x6n6UPYR4B8RoNsjt7mvJ9TPzmvafiTGNjmvFNV/1jVxz3N4vQ6z4SN/pc30P8qKh+E7f6bN9D/Kit6fwmc9z1+PTSwzt4qK601ohu2Hiu1s4Yym3aKr6lbrsI4IrzZG7iji4bgwsAOMVc/tBgvzNSXdoA5Kisu6t5y2ArD6VMJSTMHFmxbXayNkVrxMWhrndHs7gsCQTXUR28iwLkV20tWQ0b3hxeFrqbg4ta5zw+uAtb98cWv4V6K2M0eY+P2yTj1riZ0IxXc+LYXnn2qM81hTaVIRnbzXBWfvFqJhRcVbgViwq7Bok7uPlOK2LXQXXHBrOzDlINOjbFQa4mIWz6V0VtprIMYrC8TwtHE2c1pGIzzW9uTb3pcHAzXSaJqweMAtXHa6f3r/WqWn6qLRXeV8IilifYVuEkcJ8cdS+2+PrzD5W3SOFfbjJ/U1xCOGWjxBqUmpavdXjnLTzNIfxNV4jjFdkdFYSQtzLbxsQ/J9u1UZdQCn90n4mrF5GrEkjrWfJCATRK4zQ0iXfE5Y5O/vWgGJP+FZWlYUOo45FXwxIHJFOOwiz5nygYp+7nrVcMeh//XT1OWH1qxkynDK2amYjHvVYt8pI7VMGDRg8UIRR1z5rJs9q5yFTJIqL1Y4FdFrPNi49u/WsrQot90ZTyEH6mspq8kM3Y1EcSRL0UYourhbe3MjHtxmlHc1h38zXt2IYydgP5mrbsgJ9Liku7l7qUZz09q1yAD90jHvUNnEsMAVVNK7YJwx/GhaAPLADg9DwD3prP8xwcVE+c8/gRQfvHuBTEK7Y69fWmE+v50jNxkEEd6iZvfPtQASNgdAapzOcdKllaqkzcVLYiGY06y35+WonNXtNXCBsZFQldjLcWQPnzViMbgPl4oAXGSufSpPur7VqhhIyoozwKy7q4yxxUt7N8p5rMOZGxUSYhzzMTUtuZMg84qSC24BYVaVAo6DikkwFjbd16ivvyVVm8LaX6NZQn/xwV8Axn97jivuvw7fef4D8OSP959Ntyfr5a1jXdkVFajE05W6JmtzSNNKgHy8VpaJZrKgYrW+tmETIWuSLNWUdLt/Lf7tbg+7WfacORWh2rojsYvc5/XrXzs9K5+bSwTXSarNh8e9Zjy5YVlJ6mkVoQ2Wmqq10GkwCNRiqEDfJWvYfcq4MmSHXn+qb6VxWpKjXfNdfqjbYH+lecavdlb1vmpzHBGzEIwatxBDImK5W2vSzj5q3dOdnnTrUJltHYWXEa1HrTf6Oaks+Ilqnr74gNaPYyPHviU37p68Q1Y/O1ez/ABKk/cvXiuqH5jXNM1jsdL8KmxezfSiovhaf9Nn+lFaU37pMtz6Wtp0CcMM/Woru4jKnkfnXy1F8RPEqDC3ZpX+IXiWTremsFR8i+Y+loIknl7dfWtm20mCQfMq5r5WtPiF4jhORdZPvV+P4q+K4z8lwgP0qlSt0Fc+rrLRYExgLU97YxJGBxXytB8YvGCY/fxn8Klm+L/i6dcNNEPoK1irCZ9SaYqpKBkfnWrfsvk43Dp618gW/xU8VxSb/ALQjH3FW5vi94tmXaZYRx2Bro51Yy5GfQ9/FG9zyV601raI/3a+bv+FleJi+55o2/Cnt8TfEzDiWJfwrBq7NErI+mtOtISwHy1qiziX0r5Xtfin4ohORJET7g1Yk+LfiyQY82FfoDS5Rn03JbxgnkVyHjSGP7K/I6V4ePil4rI+aeM/gaoah458RXylZbhQD2FUkLlLviDAnkGRwa898dXrWmjyqjYaYiPj071syz3lwxaSXJPWuL+ILsJra2ds4Uuf5VpBXkS42Rx6qWbcamXkZp5Ucbaa3yiuokZOcjtVCU81fkxj8KpTr81JgS2Py5PrV5GXjnms60OH/AAqfO35s57U1sBeB59eaUEZyOagiYEd6eWGcdKoCSRvl9aktH3Q7TnjjFQscgdKS1bbI68880AJqx/0SRfaodFi8uzDHq53VPer5iGPkbuKJZUt4Cx4VRgCp63Ar6xd+XF5MbfM3X2FQaPDg+Y3FUQWubgu/VjWvbqqx/hSWruIt7wR3FRlj3+YUwy88jikVh1B6dqsY8HGOc+1MLfOSDg00tn2IpM9m60gEcn6Go3P94c+oodjjHUUxm98/WgRGzcdaqytU8zfSqshqJCI26VqaP/qcHpniso1sWBC26djilDcaL3HHQc1FdSAA5xTSxznNUbuUnitGxkNzIXOB0qWyjXOWqso3NWjbRgoKhbiRYCrxjFRSt6CpioXj361Ulb5uapjFh/1tfZng+9VvA3hUFh/yDoB/44BXxjAf39fTXgiz1W58G6LMkxCC0j8segArmrxco6FwTbPpXwwYmtVO5enrW5O0Swn5h09a+frHWfElggRZlYD1p134t8TupUzIo9qxUGjTkZ7XbzRmY4YfnVuWaNUPzr09a+d18TeIoW3faQfrRceNPELIV89B71qloQ6bPVtf1AJPgOvX1rOivt7f6xfzrx6813WJnLyXWTVca7qiHi5FZOm2y0rH0BZ3A8sZkXr610WnyJ5fLr+dfMK+LNZjGBcCrEXxB8QQjaLhSPerjFomUbn0drM0Ytn/AHi/nXlOtzK16/7xevrXn9/4/wBeuYyjTqo9q5+fXNSkYs1ySTRKLYRjY9a01laTmZfzrr9DaPz1/eKfxr5vTXNRhfclwauQ+NNcgO6OcA0lTZTaPriCSIRL+8Xp61keI7iIRH96n5181j4meJlTb5yn3qhdeOvEV1nzbnNXyMysdx8SbmIxsFkU/jXj2pMCx5FXL6+vr5y085P41TNoG+81Q6LZadjo/hYR9vm5HT+lFZGmmSwkL282wnriihUWluDOAGp04anXtEfgHQGP/Hon5VMPh1oDH/j1X8q19mzH2qPFV1OpBqIr2xPhroJH/HstX7P4Y+H3YbrVfypezY/aI8ITUakXUvevpOy+Evhl1GbJPyp0vwj8M+cB9kTHoBU8rBzPm3+0vej+0/evrfQfhD4R2jdpkLcd1zSeIPg34QMZaPT4k/3VxTcGL2nkfJP9p+9L/anvXv0vwj0AXDKlvx9KU/CXQgc/Z1/KpsXc8B/tQ+v604aqfX9a+jdP+F3hwECSxib6rWzB8KfCbDnToP8AvmpbKR8tjVj/AHqcNWb+9X1FN8JPCu0kWEQ/CuO8TfDHQLcOYoFUY7CmrsHKx4nHrDD+KuX8TXbXeptIxzhQor0jVPCtlbzMsfQGvLdS2/bpz/CHYD8DW1JakOVyFeme1NlXkEUBx+NMlmA4GM10CEdgM1Tu2PJ6VId7Ekc1HcIxX5uKlgQWTH7Uua0HUr9KzYjsmT/erXJynNKIhkTc1ODmqy8NUqt61aGTZpm7bKrUKevFRytk0MC2Tl/esfVbgzTeWp+Vf1NW7268q1GPvuMD6etZlrHvfNRJ9ALVjHt6itFduagiAXgipMAjg1SQDm+6e+Kh5DH3zTwpAyKaMdD1pgD469+abI/yevWkLYO01Bv/AIe1AhVbikZ+aQn5RUb0hDJGqBzzUjVEetZsAA3MF9TWvbDC5PQVlQLunUVoSS+Wm0GnDuUPmmHQGqz7W571Ez7jzQGIxTuIsQRjNaCAKoA7mqdkpblhxVlW+b2FUgQ6Z9q1SLbs0tzJk4qJT1zUtjJIuJM19AeDvHS6f4N0uz4zDbhOvpXz/FzX2X8EPh1oer/C/QNQvdPilluLYszMvJ+dqxqy5UaU3ZnnNz8QGbOMfnWbceN5n6MPzr6Yi+EHhNh/yC7f/viorv4PeFAh26bAD/u1gqr7GrkfLk3i64Y/f/Wqsvii4b/lp+tfUEXwb8Ks+TYRf981dX4N+EfL+bTID/wGtOZ2MvaHyW/iKc/x1G2vTH+P9a+sm+D/AIR5H9lwflUP/Cm/CJOf7Pi/KoVV9i7nygdclPV/1qNtak/vfrX1m3wf8Ikhf7PhA/3asQ/B7wbCmV02At7rmrTbM3UsfIJ1h/7360xtYb+9X1brvwg8KSREx2MMbf7K4rkZfg9ou44jTH0pSnYqMm+h8+nV2/vUw6u396voNPgxobN80Oa1bD4L+H8gfZUP1FYuvboaqFz5lOsNn71NOryf3v1r62i+DfhpI/m022b6rWL4i+FPhuGFimm26fRaFXb6CcbHzEdak/vUw61L/ert/GnhHTLCZhBGq89q4u402BOmK257GXMiL+25f71FWtH0e0vJmSSTZiipddIpJs+hbdfmFaMMLt0U0yzVdw+UflW9YKvHyj8q2bOdIp29lI2PlNa9jp7KQSprTtFXA+UflWnCox0H5VHMy1Egs4tqjjFK65nFXO1Vz/x8U4kyOh0SP5R9Kfq0e5DUmi/6sfSn6n90/StJbGaOXjsQ0rE06TThjir0X3mqU9K50dPQyBY7TUqIVPWrslRADd0FaJXM3KxGFLA9TXI+MID5LnaelegW6rj7o/KuX8ZgfZn4HStFFIzlJnzn4lby5Z2PYE14XOwZ2LHkkmvb/HPEeoY4/dv/ACNeFXVVDqOIyRWHI5FQPu/u1ZgJyKmcDd0HWtLFlSB5AeEzTNQk9etXP4vxrJvz++b60nogK+ec1tIcoPesTtWzbf8AHuv0FRTAeVxikB69aefuimD7prQB4aoZGy2Kc3Q1BP8A6t/900mwKd1KZpyf4Rwv0q3boEQZH4iqUP3vwrQtun5fzpRETKTn1p4IAHy4qHvUsPb6VQxQRg4P51C8nUdz0qV/9W31/pVWTv8AX+lAgds9ab9fzpB0/Kk/5Z/iKBCtUTnipG+6ahbrSYDG61Gae3WmdqhjJ7JfnZ/TgU6Vtzc0W3/HsfrUa9RTWwD44WboKsrbKvzSNjFT24G0cVBMSZueaqwEqsWAWPhfWiVwi7VqROIxjiqTfepsY05ZqdtwtOWlf+lQJC2x+cCv0e/Z/s0i+DPhMY66bG358/1r834f9aPrX6U/A/8A5I74T/7BMH/oIrnrvRGkNztAqrUF1tK4oJqvMTWECpMdFGuM0+WREj61CCdtVbv/AFRro6GHUinv4lJAIzVN785+Uis+f/XtTogN3SuZysbpXL6XDOR81aEA3JyaoWoHHArVhHyCoVVlezRn6hC0g2jNUFsFHWugnHy1k3ZPPJrCpNtm8IoiSCGPripUuLeI9RWNeO/95vzrB1CSTn94351lzGnKdjea1bRKf3i/nXE+LdejeFljYH8a5zW5pcf61+v941z967spyzHjua6qTuznraI4vx5ceZIzeprz+7fOa7Lxr/WuHue9dU9jmiV1neF9yNg0VBJ3orFpM2R//9k="/>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AutoShape 4" descr="data:image/jpg;base64,%20/9j/4AAQSkZJRgABAQEAYABgAAD/2wBDAAUDBAQEAwUEBAQFBQUGBwwIBwcHBw8LCwkMEQ8SEhEPERETFhwXExQaFRERGCEYGh0dHx8fExciJCIeJBweHx7/2wBDAQUFBQcGBw4ICA4eFBEUHh4eHh4eHh4eHh4eHh4eHh4eHh4eHh4eHh4eHh4eHh4eHh4eHh4eHh4eHh4eHh4eHh7/wAARCAFaAg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R122n4VwWvDN8B716HdLi1P0rz7WBnUQPelV+Exp/EaVgv7sfSo79eDVqxX92PpUd+vBrHobdTIC81Ii0oXmpUWoLBAc1oWq9KqRr81aVqvSriTIldfmWt/RF5WsVl/eqK6HRV6V0ROaW5NqxxGa5iM5vPxrptZ/1ZrnLRd12TU1CoF+5/1B9MV514uGHJr0e6XEB+lec+MT+8xUIs8+1bqfrXP3S8muh1McmsK7HJrGZrEyp6qP1q5c96ov1rE1Re0M/wDEwT617r4MbECfSvCtC/5CMf1r3Pwb/qE+lOD1M6p2SScU7zKrg8Up6Vtc5yVpKTcDVSSTmnRNk1cWS0W15mWum0tflFczb83ArqtNX5K3jsR1INXPyGuY/wCWjV0etttRq5XzRubnvSlIaRK1NyajMtAkFJNBYm8xgasW0haYCqYbJFWrIZuadkxXaOhtYsoKg1BQgJrQshiMVna23ytTcUUpNGaJhR5me9UcnHWjcwrL2ZaqMumlAzVNZmzVuwk8xqn2ZXtRWjbHSovL5raEIKdO1ULhAjUnTaLVRFfy+KgnVR1Aq4SNtZuoS7VNQ0WpFW4SHntVGZUHRhVHUNQ2E/NWHea1tz8361k2aI3pJtlNW9XOM1xtx4iAP36saPqyXcuOvNTzDOyS43DrT1m96NOtVljBFWjZMvaqC5X3kiopPrV4WremKbJanFAXMuT3NV3ZfWtCe0aqE9o1ILlaRl9aryMvrTpreQdzVV4pB3oHcSR1qvJItPaP1phhU+tJjIJJFqB3WrT249TUD2496VxlSSRfSq8kg9KuvB7GoHgH900XHYoySCq8klX3t/8AZNV5IP8AZouFihJJUEklX3g/2ageA/3KLhYos5oqy0Lf3f0op3Cx9V3y4tT9K891EbtTH1r0XVOLU/SvP7hd2qfjXfV2POpfEa1kvyCor5eDVu0X5Kivl4rPoa9TICc1Iq08Jz0qRVqLF3Gxr8wrTtF6VThX5q1LRelXEiTF25nFdHo64WsKNf8ASK6TSlwldEdjne5W1j7prF0+PMzH3rb1j7prJsPvn61nMuCJ79f3BrzPxdzO1em6g37g/SvM/Ff+tNSijg9THLVg3feug1PvWDeDrWMjWJj3J61SYc1euR1qmRzWJqi1ovGoR/Wvc/BnMCfSvDdH/wCP+P617l4L/wCPdPpTjuZ1TrVHFJIcCpB0qCc1sjnuV3bJqa3+8KqnO+rdsPmFXFEtl+zGbiur08fu/wAK5bTlzPXW2YxD+FdC2IRi+I2xG1caHOSfeut8Tt+6auOTk1lPcpEhkzSrIaaiZp4j5qCizA2WFaWmrmes+1UZz2rV0oZkzW0WZs6S1GIqxPEEm0HmtuJsR4XBYDpmuW8QTlo9xUqehU9jVSdkNGesnAqRWBFZyy1MktYcxXKXQAauaSvzVQhbKn6VqaQvIrWDuQzbAxGfpWHqbkPW4/ERrmdWlAm61UmCF8ziszUmypp73FU7yXcprF2saRbucrrPVq5LVM88mus1g8muS1TvXFPc7YHO3X3jzW34L/4+efWsS5++a1/CZ23GfeoirsuWiPadAC+Qv0rUYLWBoM2IF+lapnrsVPQ5HVLQjDdKZLBxVuwUOoNS3UeEzTdJgqpjtbKxqN7BWFTmTDkU5ZhWbgaKaMyXSwe1VZdJX0re81TSqA9Tylc5y0mlp6VA+mqO1dZNCvcVUkgRvak4lKRy8lio/hqu9mo/hrp5bUc4NU5bU+lTylKRzz2yj+EVE1vH/dFbctt7VUlhxU2HzGYbaM/w1E1mh/hFaDJimNgUWHzGY9kv90VA9l/s1quy1Gzr60WHcxnsv9mitYlT6UUWC57tqxX7MfmHSuCYA6meRVHUfHdpJB8k6nj1rnrXxLFLeGTzBiu6pJHBTi7npdqvy1HdrxXO2PiKEoP3gqeXXIm/jFTfQrqXtnNPC1mRarEx+8KtR6hC38QqSi/AnzCtK1T+VZdrdQkjkVr2k0R/irSJMiS3TM5+tdJpy4j/AArAsmRpuD3rpLEDyuvato7HP1MnWz8hrHsWOT9a2Nd+6ax7Dp+NZT3NqexPfEmA/SvOvFQ+c16Pdj9yfpXnfiwYc1KGzhNRXrWDeDrXQajjJrn709azkXExrvvVJutXLzqapHrWDNUW9H/5CEf1r3PwUP3CV4TpB/4mEX1r3bwWf9GT6U47kVTsTgCqlwwqaRvlqjMea3SOYYrZer1ovzVQjHzVpWK859quJLNPSlzL+NdTbjEH4VzmjJ8/410yDEH4VutiUct4pb921covQV0fjCZYomY/lXjHizxhNa2880ExZIeogGQB7tjGa56krM2p03PY9HMixruYhV7knAH41i6t4w0DS5Ql3fqpJwAAW/lmvGNR8ValdxeXPcSHeTlfNJGOvPP9K5jWNVaS7Am8xYI8Aru6ntzWHtVc7YYPS8melat8Wbv/AISHy9OKJAnymCRc+b757ZrPg+Jl9NrEl5D5bz+TsRJNwWEqGJZRnqT3+lefs8eoWXzM8MkboN6hT9T9ABT7eFLp0XT2aa63fN5kKgH3DAZB/DFP2j7myw8LbHpOnfE3xjpkct9capHEZn8yJZF3pI7nLIV7AAcAYxVrWPjB4jfMqeGbO5hcl8Q3h3Zxz2IrjbfTWuNPex1KKPKY/eMMAHIBAPft0rGsriXT7tI2UR7yVhcH5CVJwpHtTVVvQJYWHY9Hsvi7BcY+1aebCVBueKU5Bx1G7jHHcg10ul/EzwrdTrGt7KAwHzmB9in0LY4/lXgV3DHqCNJGoN3ny54n4U/gOg/SpLa+i0pLGG18tLl7rYQjlgV4xuJOOvQYwcU7u+hlLDxsfW1hcw3EKywyLJG65V1OQw9jXQ6OOBXlHw1v45kkUCGIFf3kcRwomDEMVA6ZABOOM/jXq+gMskSsrKw9Qc100zzakeV2Na5OITXE63L/AKR1712d8cQGvP8AW5P9KNOpsKJCZDnrTZWJQ1AhJNSt92sTRbmFqw61yeqr1rrtV71y2qL1rmqHXA5e6+8a0fDUm24/Gs+9Hzmreg/678axh8RpL4T1fQp/3S81tK27H1rl9AY7FrprUZK/WvSgebNanS6Qn7un6q22A1Jpi4gqrrrbYT9K3exmjmJrgiZqZ9qNUJ5f3rc96YkmTWV0zTU1Uujxz3ra0/50zXNQfMy/Wuq0tcQ01FC52MvBtjJrIe4G4jNausttgNcdNcEO3PeplBFxmzXe4qPztzYrGN02at2MpaYA1Psrj9tY1PK3Lk1RuIlDYK1uRxgxDjtWRqrJG/WplR0KjWM+aGPHTFZV7hM4OK055l2da5rXLrapINYShY3jO5Dc3JXOGrOl1FlPWsPUtTZWPJrDudYkB6mszU7m31AyGisbwrcG6XJGeKKqxLkjnIbhj/EatxXDrjDMPxrLtxxVn0rQhGzb6pcx/dmarkes3f8Az0zXPITUys3rQFjp7fXrle+fxrQt/EsoxuzXGpIamWQ0rsdjvrTxVtIyxFbth4ujwMyD868pWY1KkxpqbQnBM9o03xZCJhmQdfWu10vxLbtbZ80dPWvmmO5YchiPxq7Dq15FwlzIB9atVrGTonu+teIoSCPMH51T07WY9o+cV4wdWupDlpifqasQa5cx/wAdJ1LsqNOyPcJtUjeLhh0rjPE0qyZIrmtM8QXEp2sTWjPM08RZquDuS0czqZ5Nc/d55rotSXk1gXi9amRUTGuutU2FXroc1SesGaok0z/j/i+te6eCT/o6fSvCbFwl4jehr2HwbqKrAnzDpThuRVR6HIPlqpKtQf2om37wpv8AaEbfxCug5ixCnzVq2cfyGseC7jJ6itiyuo/LPSqiSza0aPkV0BU+R6cVi6NIjAcit2Rk8jr2rYSOD8aJE0Tedt2Dlg3THvXzZ8XvFtrqN6mlaZdRSWMHzTqgGHfIH4gDj616X+0x4qbS9Pj0mzk23V5uyw/gQcE/j/Svm7TbFZ4g7MBbf8tGPUkngfWuDETs2elg6HNZm1YXETTLPOJGEzfIUYAJ9M8Z+tbN3ptnPBJHInmq4+SUqD82OCe4/GpPC2j3N3cfZ7aKOBCAC6rlsDtmvX9E8DKLSMsu58Z6V5Lm29D6OFBKOp4Va+HZWgmgLmL/AGieAev/ANanvaSaZpnnQJ5aZOzI5z6nFey+JPA0jKjRxbArh8qO49a4zxhpMsdiiiMhcnP5YNDqy6i+rroee6Zqk93qiR3N6x28qSen/wBatDxNYpN4Vik4Z0O9eTwwJ3AY7kA1k6vo99ZWc1xaoTKXQDHVcZz/AEpdTvppPCE6srGVcZKnGGHOfbgmumlPVWZyVINJpom0e4tdqTTRDcFwJCfmOPU1vWVjpOvK0F/ZRs5G+G5UbS568+4/WuH8GxtMS0MiucZKPwx+hrvdEhgkuTbNC1vLwTGTlWH95CO471TbiyYxTRVS4v8Aw3qyW8Rm8ln3LLHwF6EZGOCfy619LfBy5W78MqVbzNkhBfHUnk/qa8PtjHd6fc2GojJRuJNufLYd/Xr+ldh8DNfbR/Fs3hKeQPAYw4c8Yk4wcns3Nd2Hndnm42j7uh7hqhxbn6V55q7ZuzXoGsN/o5x6V53qRzdNXVM8uJFH1qZvuVDF1qeT7lZFIxNU71y2qng11Oq965LV24NctQ64HO3n3zVnQ/8AX/jVK5bLmrmhf6/8axjuay2PSfD/ANxa6qy5kQVy3h8fIK6zTx++WvSp7HnVNzqtPXEArN8Rf6k/StayXEArH8StiM/StpbGaOHlGZG+tEa/NTnwST71PYpuasDUsWkZ3pXV6euLcViWsP71a6K3TbAK2iZMx/EbbYD9K4G5kO5vrXc+KDiE/SuDm5JrKo9TWC0C3cs3NbWkLunrHtE+YcV0Oip+9rSDM5o6DG2EfSuO8TXISU12c4xD+Feb+MpCJyPenPYmK1Ivte4daydXcOhplvIc0295Q1yvVHTDc4/VV+Y1z90vJrpNVHzGueuxzXNI60dn8P0DRD6UUvw/yE/Cit47HNNvmORt+lWKghGBU+eaTNUPWpVqJakWgZKtSLUS08VI0SinrUS1ItAEqmnA81GDTlPNICdTRuOaatFAGrobHza7CIZt/wAK4zQz+/8AxrtbY/6P+FbU9jKe5h6kvJrn75eTXR6l1Nc/fd6JAjBvOprPk61p3grOkHNYs1REn+sFdZoN/LCq7WrlVHzitvTTgDFT1Kaujr11if8AvVKmsy9ya58MfWnBzVXZm4o6eHXXU8k1rWfiRVXBfH41wgc04SmqU2iXBM9e0LxZCpCtIPzrp5fFFv8AZ+JB09a+fknZTwxFTrfXG3HnPj61oqzI9iYn7RElvqHie1mhbdLNFiXLdFBYgD0zzXP+AtMj1O6stNdd8O5pG45Zi3GfwFVvGd4134j8o7W8vCjIy2T3PtXpHwq8Mm11SOaZSGjwcivOxM23Y93AU7JNnqvhvwtZWi7lhCnAHSu3sLOOOEDA+mKzbQhQqrwBWpBIyr0PtWUEkdtRyaI7yzhdSNorjPE3huOXMyRgq3DgfzFdnJISWqGTbIpXGaqcVIUHKLPm/wCIGj3tgxjSNJIZCCr7ehH9a4HXdMW40vywChdxuwOvFfTvjDRVuLeQeV5gcY2+9eW6l4ZkgtsTqqsJS/TtjiuN3hI63FTieE2cNxpGq+SflXPycYwa7y01CTZa3SqN+cMR1DAZB/EAj8Kp+K9NU6hskTH8Qxwc1a0aBZLGfahAI8zg52kZ5H5muj2vMr9Tk9lyu3Q1obzzdbeeMmLzocvsPG7GM/XrWePEFuL9rGbzorhSY45vLySV6Nkc8dRis7w7dLDqcqySZiwxB9AP/rVp6tFpvk+XEsd9fYO2QqcKpwAFX15757+lelhldHm4h6n0V4D1fU9Y8C213qpR59u0Sr/y0A43Vk3nNy/1qP4T3iv4Nk07gyWThJD05Khv61LLgzP9a63sjxJq02hIhUkv3aWPHFLN900nsJbmDqfeuS1kcGuu1Poa5PWOhrkqHXTOWuR85q7oP+v/ABqldfeNXvD/ADP+NYx3NpbHpXh0fItddpi/vxXL+HE+Ra6/Sk/fivSpbHm1Nzp7YYgFc/4pbEbV0kI/dCuY8VH5WFay2M0cexOat6e21qgdcCpbQcisUas37E5mFdCg/dCub0vLTCunRf3QrZGTOX8Vn5G+lcTItdl4ubhq4yQnOKwqbm0NixZryK6HQ0+asGxHIrptBTpWlIzmal2MQn6V5l4vGbn8a9Qvh+6b6V5r4lUPenvzVVHoKJgWsTE9KL5NsZrUtoVAqtqkf7pqwa0NovU4XV/vGueu66PVx8zVzt31Nc0tzsidh4CICD6UUzwEDt/CitYbHLP4jASEjtUnl1oxW+49KvW+nl8fLUvQ6Iq6MNYuOlSCKuvtdFDLkpUV7o+wcLiiwjlxFTxFWi1ptJGKPsvtSHYoCM04Rmrv2U+9MkiMYoCzK4Q0qq2ant/nbFXfsnGcUrCuZ6g0AGrpt2HQULbSH+Ggok0XPnV2lr/qPwrmNItJFlyUrqYVIh/CtYGU9zH1I8mufvTya39S71gXg5NDEjFvO9ZsnWtK8HWs6TrWUjVEan5xWzpp4FYe7DitzShuAqSjUHSnClEZxS+WaZIlLS7DQFamIQU9elN2mpAOKAOF1jyR48EKxjM4jZzjqR0/lXvfw7XzTd3CjMaSlFOO+On4V454s01vt+nX8cJBEwDyAcYHI5/CvdPA9mbfw1bCFgBMWmLAc8niuSsryR7OCdoanaWG1E3TMASOlaUV1ARtVl/OuOv7iwiQx3GrGFx1BYcfX0rlL2801rnNnrgmKc/Kc4/EUl7q0Ozl5nqz1xmjc8EGkiVcnkZrkvC91czoqrIZBj5TnORWjreqf2XlnzuIoUk9SJQadjTvUQr82Mn1rkfE2mxzwP647Vi3fibWbuU/YVGAfTrSx33iZ/mvLQeV2KkZqWoy6G0OaPU8x8ZaX9l1CFZIwVZsBiOlce81xDcXVkjHO5lAHbNeoeK5nuRi4tpI9jgqWXuDXERWJOt3Ehj+bcX6dTmudrkZVT3jHsrRoZo1KkksAe2QR0/OtSwvdKW+YrmE2sP2i5Z8chAAq4HJ5xVfUL6GyuQ0kiLHC3zbh94gZrmnkF1rUsqtH/pMeQmOSCOACe2f6V6WDbTPIxaWx7d+z7qwv9O1xWDCQvHK2egyCAB+Cg/jXYHmRvrXnn7NdtJDo+s6lMx2TskQB7lR1/KvQ0kQsfrXandHi1tKjJoxzTpl+U0sDR5qWXaUp9DKO5zeq965LVxwa7HVl5Ncnq68GuSodkDkbrhzVzw7/wAfP41WvRhzVvw2M3WPesY7msvhPVvDI/dpXYaOmZq5fwvGPLXkdK7XRYfn/GvUprQ8ypubar+7H0rkfFXeu1MeI/wrjfFC/Pj3q5bCW5ybA5qxaD5hT3h5qzZwfMOKxW5ozS0dMy104XEY+lYujQ/vPxroHTEf4VstjI4Xxf1auRdSWrr/ABYP3hHvXOCL5ulc89zWOxJYRHGa6nQY+BxWLZRfL0rp9FjwmcVrTM5DtR4ib6V5pr7f6ca9M1YYgf6V5nrI3XrUVXoOG5BbMAKpaq+YyBV6OI7c1n6muENY30NY7nF6uPmaubvOprqNWHJrmr1etc73OuOx1/w/UGP8KKd8Pv8AV/hRWsdjmn8QWqfNzW9YRrlflrPsrYs9dBZ2TDbSmtTrpP3TY0+JPKGVFV9VhTYeK07C2YRiotUtXKHiqS0Mm/eOKlhTeeKQQpmr9xZyBzxUX2aTPSpsbXIFtVI4rP1a2KrxW7FbyelVtVtJCo+WqjEictDA02FjMBXRG2wg+lUtLtWWcZWt6eLAHHatpQVjkjLUyhbZcVoWWn7iPlpkaN5nStnTQ27oa5uU7FsTWel7Vzt/Si7h8tDxituDPl9KztU5Bq4mM9zktRXk1gXq8mul1Betc9qA60MEYF73rKmPJrVvx1rIm61kzREI5lUe9dh4ds/MVeK5CL/XL9a9I8JrGYk9aym2NuxLLp+1eBVY2zBq6e5jUgbaovACaItmbkY4tWPrUckTJW+Lf5azL6MrJgCtI3ZPOVYIt/UVM9ttHSremw7mHFXbq3wK0cGhqY3xFHfHwfeLdRW728U0aWuyPDRjIBye/WvUNHs449IitU/d7I1QFe2BWJoNvZal4QuUuY1kV1w4I/iXHT3yAa63SYv3a9+9ec4taH1U5RnaUdrI5a58GaI00lxKrNMyMrNKd6nI5PoDXC2HwzsLHVjeQ30t1IcBcg7lwNo5HYDt0r3CSGONy2ck9qR3jjjyIgD6tWsKjhHlM5QU5KTV2c94W0/+yNOVZZDJNuOG27cr2z71zPj/AFM3V2LcHHPJ9q7C/mEhYMeACTzivMNXnzqh35+U8bu9c0p62O2FK6cnuWrPSL25niS1njFvgb9zkHPsBjP51iePLTx3YagqeH5V+xBCclUBZuOCAOg5785r0Xwj5N3ZLHIAGHA9xWrf6IrrnEgHbaa6ac1FXtc460OZ8t7Hh5vNcZRDrlsx5G2VehP061PHZYzMMmRhyPavRNY0mztVZhFl/wC9ySK5iV13vldv06Vi/eZbVonhPxDO7VpIAcBX+bFZ9tbK0H2znKIIYhnn/Paul8caeLzxX9nhXMkuD8vauj0jQY9GWG6a3juWhIKq4+Xd16GuiFRQijieGlWqOx3PgVF0nwXY2cSbC6eZJ7sa1o56g0e9j1bSo7wW4gySpQdAR6e1XEhX0rrjK6Vjw69OUKkoy3TJIbg5HNXfOytVo7dTjip/KCrV3ZikjN1E7gTXL6v0NdTqA+U1y2sdDXPM6IHI3/3zVjQJNtz+NVr/AO8al0MbrisluataHq/hq62ovNdjo2pKjAbq8+0CKTaMelb1tDcKdyk16EJOxwVIq56E+qLsPzdq5HXtQEsvB71RnuLxUI7VlO0zyZbJpymKMTRFxnvV60uQKwAXHrViKVl9azUhuJ2ejXiKecVszXybDyOleeW15LG2RnFSXetMsZGTnFbKehHKSeJ7xGn4I61kRzpuHSsq+vZJ5iSTio45myKybTZaR1tpcR7a6jSJ4xFnivOba5YLWzYao0aYLYrSDIkjqtYuIzbvzXm2oMjXrc1raxrH7kru5rknuGkmLeppVJXHGJsxlNnWsrVsFDipIZjtqtfvlTWb2NIrU5HVerVzV71NdPqw5auavhya55bnVE634f8A3Pwoqn4JmK8e1FaRehhNandaJYmRhxXXWmm428VneHY1BXiuwiVMDtVuOpUZWRBa2WF6U28sdy9K042UDrSSlSPvU7aEtnJzaSxY/JUf9jt/crqNnPUUoHqBSsVzHNR6Of7tR6lpPyj5a6+NUPVar3kaM+MVSREpHBxaZsnBC1Ymtdz7QK6pLANLnFUJ7cR3Rz61q9jKO5l2ejySHO2tS10lo25WtjS4ht4xWlHFzWPKdCkZK2pWP7tYmtR7QeK7kQhlxgVznia0PlMQKEhNnnmod656/wC9dBqXUiud1A9aljRg3/esafrWvfnrWJctyazZaGw/65frXp3g+AtGnevL7Y/v0/3hXsfgOLfDHUKN2Ko9Dbks3Kjiojp5z0NdZFZb1XinnTT121p7Mwuce1g2OM1nXunv5nSu8axwcFagk09ZHPy1cI2ZLOR02zZG5FTX0LYIFdMdN28hapzWhYn5a2kgTJPh8R9mvLKX18wD1Hf+QrrbS8WNMdMVxtvBNaMZ4Mq4B/Gpba8e53xRyYkKA59vWvMxC5ZXPoMvre0p8r6GprXjC209xa2cb3t9Jny4lPJPqT2FV31e402xfUfEMzOWxlYEJSHPYAcn61xvhUeRqlzdXn7uUyMXnk4UKGIAyenArsIptMu1GdQWRSM5U5U/jXLdy1PZgle1jT/tDRJNLMiXKmSZdysW6D6V5fqt/ptxqP7u4jY7iMZ612XiDw5pl5a+alyiNjr92vPdT8HrklLiGUD7uQDj8etU490OLa2Or8G+IILS6a1lXdEuGDLyVFepx3ltPZq6SI6kZDA9RXz7YJcaQ+GQYx94V02h+JmtWWHfiGUgBT/AT/SiLsRVipanXeKpIV3bjn04rh5PLaaSPplCwqTxBrDs7LI230yawL2+W3s5rjdz5RVee5q1a5zzdlYwbCy87VL3VhGHmQlF3HgY9K2tYuJbyztBbxgv91Y1PU//AKzUOimePSkjht9xlRnLsQApPTjrXefB7wx5szaxeKXitRst9w4aTu34VUIOcuVF+2hhqTqy6fiJpOjyaN4ds7S4/wBeF3S+zHnFWI15ra8U48w/WsiBea9FQUdEfJ1asqs3Ulu9SzAnSppI/lp9svSp5U+WmZLc53Ul4NcjrTYDV2Wqrwa4zXV4aueZ1QORvWyxqx4f/wCPofWql3981b8O/wDH2KxW5q9j1bw2n7ofSux0+1DoDiuT8Nf6kV3ejL8gr0aa0PPqbmdqFkFic4rl5hslIrv9UjH2dq4TUhi5NE0EWQbuatQKrA8VSXrWhaj5ahIbZoWlmrx8LVXUtOURMdvb0roNHjBiFJq8IFu1a20IueazxBZCMU2ONS1WtRG25YVBD9+sepZftbZWCjHetP8As0GLgVW05csldZbwhoBx2rWKIbOE1bTtqbuaykswa7jX7cCP8K5xY8H8amS1LTM8We0cVSv4tqmuiKDbWRqq/KaTWhUTiNW+8a5m/wCprqNZX5mrlr/qa55bnTE6jwFa+au4elFWvhuf3f4GinFaGUtz0/SY2in28da6EO+OlZ9vaqbkc4rVFsccNXQ9zLoRGVx/CTSece6Gp/IkHQ5pVik/u5oHcriYejCpUmB71L5XqlOWCMn7uKBD4WyaguTmar0NqvY1SuI9s55qkSzQsIQ67sVk6xa4mLVv6QPkNVtUiVmOat7EozdMKhOK04W9Kr2VvHg1cSIA8VkaouWK7mwara7ZB7d+O1XNOVvNFaN7b74DkdqBs+f9fiMNzIhHQ1yuoZ5r0X4gWJhu2kC4BPNed6l3rKRa2Oevz1rEueprZ1A8msab71ZyLG2v+uT617Z8OlzDHXitt/rk+or3f4ZW5eCI/Sro7k1dj0/TbUNGvFagsV2ZxTtMt8Rr9K1xEAldOhikcnf2YXJxWfZw7piD610+qRjaaxLFf35+tJLUiRK1iCp+XtVAaZ+9Py8V1McQMdNW3Xd0FUwRzlxpaiL7vUV5zpzz6b4jbTypAil8kMerIeV/pXtl1bjZ0FeZ+PtN+w6/Y6yqL5T/AOjzk9j/AAH8+K4sZTvC66Hp5dV9nV5X1K2reFrLXtP1fT72MlGZWTBI+brnirHw10HwbY+E7PRtSht7e5tpJPMcuylupB3dhg9PUVtaZMksQnViA4wRnvUF3YxR3RuoSgburDg1xUWup9GnzLlba80XdQ8AaTfW1qthrV1HEy5k2yhw4xwVz74rkdW+HbwyeXH4kwrXIjQMgzsxz/wLrxVvUlfBkjsYUl7NHIVP14rlruwuCWbb5b7i4LSMxB/vfX3robp9hxp17a1dPRHG+PbPUdFcppWsfbLnziiW5j3bwD+lbvhbQL67ihl1PbDKUDyxx8hQOTzRpmnQw3bPjc2ckgfeNa+sa7/Y/hy4Kpuup/kQdwK5asovRIlrl1buch421VG1Zo4WUAcE46Gse4uJtQaDT7UB5HlUYPc9B+tYV7I0kkkszAMTu5zx7V3nwU0GXVNTbXp4VFpbZWHP8Unr+FXSg5SUTgxFZU4uTO/8IeA3lELanJ5USqN0SNlmOOckcAfSvU47aCz09ba1iSKGNdqIowAKztGXAArWuv8AUGvXhTjBaI+erYmpWfvs8/8AEuWn/Gs+3GDWzrUO64/Gs/yWVulQ3qQtixb9sValRinQ0lhFllyK2/sgaP7tAI4XVlxmuP1tflau98UW5hbOOK4PWTw1c9Q6oHGXy/O1S+H/APj7FNv/AL5p2gf8flYx3NHset+Gf9Std/o4+QfSuA8M/wCpSvQtJH7r8K9GnsefPcXVmxbmuB1A5uWrutabFua4O75uG+tKYRIkHzVpWqfKPrVCFfnFa1suAv1qYjZ0WjriMUmtf8exqfTBiKo9YX/RzWvQhHmmpjNy/wBar2/3q1NThBkc1nwLh8VitzVm1pi/vUrsbMYgFcnpS/vlrroeIB9K2WxkzH8QD5DXOx27N2NdHrPJIqGwhUqMiok9TSK0MhrVtnSsLWIiqmvQJrdBH0rk/EcKhGxSb0KieZa2PmauUv8Aqa67W1+dq5TUF61zS3OmJ1vw2BKn6GipPhl9w/jRVR2MZbns9lHuuK1RHWdp2fNNanNbszQzYakVD60nzU9c0kAbPelWPmlyaVSc0wJkTArLuv8AXn61qqx2Gsi4bMx+tUiZGzpP+qP0qG95Y1LpnFufpVe7b56uWxMR9nGNlXYYNxqtZsPLFaEDqMVkaou2cO1hxWhJHmE/SqNrMN9aStuWmgPMviLp/mW8jAc4NeIavlHZT1FfSniy1Etu4x2NfPvjiza1vXIBwTUTRUWcNqB61kSnmtW/6msmbrWLNUFqf9IT/eFfRHwukj+zRYx0FfOkX+tX617t8LrhhbxrjtRDcVTY91sZF8tenStDzl2da5uynfy147VaNwwXvXRcwuSanKCrYrHsR++P1qa7uCVaotN+Z81S3IkzfgH7unArmmodsNUbi4ZWqmNGlMV21heINPt9TsJ7OcZjlUqSOo9x71JPqBAwa+dP2p/iPrFjcR+FNHuZLRJbcS3csbYdwxICA9hgc+uahrm0NFe+h2ega6mmXtxomoTRzSQO3lOnKuoJ5GO/rj3rpRqCXMWY3Bb+teL/AA/sTe/CLQr5ARcweYVYHk5kbg06Pxhf6KztqVrOqJjDgZVj614s1yzaR9VQn7icj1qRTJuOBntnjFZt3iVNrME45ya8+tvivpcsrq1yI1z/ABHk1m+IvH1swjaK53YzyDRK/Q2VWDVzt7u6t7JPNDKQCQef5VwPibVmlnkuLgny1X5Rnpn0rmLnxJq2pTbbeOQx5znHFR3ixhVm1K9CoBl1ZgB+JpxptnNUrJ7EulW8niHUSwEkNoCNzE8t7CvXPhV4+0OXV5PA8Vq9tPbFlhl3ApMRywx1BH9K8A1f4gpaW5stBjEYA2+cR/IVJ8CmvNR+KuiNCzeaLkyyPjPygEtn6/1r08NQcbykeNja8Zx5Ufc2jjpWheNiA1S0gfKKs6mcW5rq6HlHKaj811TVg3dqSQM12a07SHjkVjbU16EdpEEZeO9dFBErRjjtWO6hWFbunfNGAfSmJHJeNbPMBYDpXk+tL96vdvE8CvaN06V4n4ljEVw6+5rCqjops4bUF+Y0ugj/AEz8ak1Dbk0zQyPto+tYLc2lseteFx+7jr0TTBiEV554W5EQ9q9F08YgFejDY86e5U144gP0rh5RmZvrXZ+IW/dH6Vxbg72PvUzKiSQx/MK1LYcrWXCSDWlanMiClFA2dRp/+qqDWXAgOasWXENZPiSUrCfpWj2JicrfsuW571nQjdL+NJcTMzHJ70tlywrCO5ozf0lf34rql4hH0rmtGGZa6V+Ih9K6FsZM57XJgkhzRp92gUVmeKJtsh+tZdrdMOhNZS3NY7HZzXSNH1rlfEMm5GxU0U7uPvGqOqK7Rk0mhrc4TWR8zVyep8Zrq9cba7A1x+qy8mueR1ROw+GP3D+NFN+F/KEn0NFVHYwnue26Z981pVnaX3rQrYgcPrTxUdOFCBkgNKnWmUoOKYiwzYjNZDtmars8uImrJik3TY96qJEmdJY8WtUro/Oat2xxaCqMx/eVUhRLttxEKcZipogH7sfSmyjmsjVFywuCZRmt+CVdlcxacSCtmNyI6adhsi1mWNoWz6V4r8SYYXVyMZr1rVmYq3BrzHxtZ+bE/wAvNTJiR4fqMqrIynsazJJFOeaueLLeS0uWbBAzXPecxNYs3RoRyDzFx617n8LZFEEecdq8CtJM3CZ9a9r+HcrJDHt9qIPUmpse8acymJenSrcpXbXIWmpNGi89qvJqZYd66EznuXL4jY1O0nkiqE0/mIa0NG6CqjuSzfA/dVn3MWW/GrzttirNnu0D4Y1TGjO1GJgDXy5+1dp4h8SaXqgPNzbtE490bg/k36V9R6hdKwOK+XP2qfEOnaje2OkWbiW4sHZp5FOQpYY2fXjmlHVlxeovwU8YaTD4Wfw1qF1HbyxsxgMrAKwJzgH616hNoNnrGn52o+4ZOMH8RXxpLNJH6mpbfxBqlqCtrfXsA9I5mT+RrmqYNSd0z1aePcYqMkfQfiH4cafEzzSLHGM8l8KBXn2uS+GdDfZLdQzyKSAkR8zH5V5pfazfXn/H1eXVxj/nrKzfzNZzys3TinHCpbsznjE/hidpqvjy42NFpdqlup/jcAn64Fcnfaje30pku7qSZj/ePH5VU+Y9aULXRGnGOyOWdWc92OUljXafDLVrrQ/E1lqFjKY54yW+o9D7GuMTrW9oO5JROcjONv0remtTKWx+hXgHWbXxBoFrqtmwMcyfMvdGH3lP0NbOpD9zXyx8DPiMfCuo/Z70vJpdyQJlHJjbs6j+Y719RvdW19YRXdnPHPbyoGjkQ5DA0VafI/IwRhRw5uCa1YU2rVaFP3hPvVxeFrmRoVp/vD61saV9wZrGnPzitrSgCopsS3E1yMNbNx2rxLx5bMkruBXvOoRBoSPavL/Hum7oXwPWsKiubQdmeE6hP8xp3h1917+NJrto0Ny69s0nhtcXoHvXNHc6H8J7P4T5Mf0Fei2Y/cCvPfCC/Mn0Fei2gxCK9GGx58tzK8QfcNcmyHmus108EVgFV20MpIzwpDVoWGfOWqzL83FXdOXNwKEJnUWwxAK53xY+2JvpXSQjEIrlvF/3Wpy2FE4h3JJ+tXLD7wqmy81oadGdwrGO5qzo9DGX/Guhm4j/AArE0FORW3c8Rn6VutjE4LxUd0p+tZltGa1PEI3XOPeorWLis3uaLYsabCWfHNW7yzLRHin6amJRW81rvizjtSaBbniXjO3aGZuK891MnJr2f4had8rsFrx/VosMRiuaS1OuD0Ov+Fxyn4GimfDH5VbHvRVR2MpbnuOmfcJq+GrP03/VVcDVuZEoanKahzTlbikBNu4pQc1EGp6HmmAy7yIWrLtB+/rVvf8AUGsy3/1w+tXEzkdFGcWgqix/efjVwnFqtZ5b95+NOQRNaH7g+lMlbmkjb5RUcprM1RPZHM4FdBAo2dK5zTj/AKQK6e3+5QhsztSVcHKiuM8Q20ckbjbXbagM5rltZ+6aloR4P8QtKD7yE6V5hLb+XIVI6GvefGdusivxXjuu2/l3DEDvWUkaRZkRLiRfrXr/AMP5T5CD2ryRPvj616n4Bf8AdJUx3KnsesWC+ZGprRhh4qpoYzAtbiIAtdCOVlJhtXHvW1ow+UVjz8kfWk1LxZ4d8LWf2nXdVt7QAZCFsyN9EHJrSCJOxuRmL8K4nxdq+maHCbzVtSt7KEdDK+C3sB1P4V478Sv2j7qZZLHwbYm0TkfbbpQZD7qnQfU5rwjU9V1bXb59S1i/uL24Y/fmcsfw9B9K29i3uWkex/En4z/arWXTvC3mxhwVe9cbWx/sDt9TXgmu3DNNCjsWaXczEnJNXm61jeIWVbq1z3DfhWnIoR0KitSs/NV5AntU7sCKgkQMKyNCvIFzUWBnirBh5pVRVpWEQhQOtMepZDUJ4PWgCaxt2uJ9v8I5Y+1bcTBSAoH5VHp8H2ax+Zf3j/M3r7CpIxzkit4xshGnY300LDaoYV6x8Kvi9eeFM6dfWzXmnTNuKB8NEe5XPHPcV45GMn7tK8rLeKoONqA/nWj1jZkcqbPunwZ4t0HxRD5uk3yPJjLQP8si/Vf6ium/hr4M0nWbuxlintbiWCaNtyyRsVYH6ivdvh58cJlRLLxTGbiMYAu4x84/3h0b6jmsJUOsRHt9wf3n41vaMNyCuP03WdM1q2W80u9huoT3RskexHUH612Wif6pa52C3NK4X93XFeLbcPE/Hau4uP8AV1yfiJd0TVlI0Pn3xtZbJnYL3rB8OL/p4HvXd+N4AS9cXoCbdUx71zW943T909i8HL8y16FCNsQrhPBKZ2/Wu/C/ux9K7obHFLc5nxHMFzyKwftA21reKYy2a5pldO9J7lJ2LqPuNaekjM9Y1rkkV0GipmX8acSZM6JBiIfSuS8Wc7q7IriIfSuM8VH5jRPYcDlfK5rS0+PBqnjmtGxXisY7mrOg0NOlad5/qz9KqaGnyirmocQt9K6FsYHA62c3n4060Hy1Hqh3X1WbRflFZvcsvWH+uFdXaIGg/CuWs1xMtdXp/wDqx9Kb2CO5x3jmzDwPx2rwXxRbmG4cY719K+K4N8DfSvBvH9qFkZgK56iOimxnw2Y4b8aKT4dDarn60Uo7Clue5WHEPSrYaqdlxCKsZ963Mh5PHWgSD1qGQ4HU1XMgzTSuJs0VbNTIaoQPuq5H9aQCX7YgrPszmYfWrWpt+6qpp/Mwq4kSN+dsQL9KzQ370fWr122IlHtWbGf3w5705Dia8Z4pzDNQxNxVy2G+s2aIWzQiVeK6C2Py1nW8PzDitKNdq0IbK16Mg1y2tr8prqbw8GuZ1n7rUMk838UD5XryDxQuJWr2PxQvyvXj3iviVvrWUkaQOZU/OPrXqHgDlI68uX/WD61tQ+P7bQIvJs7f7VdLxljhFP8AM1NKEpPQuex9P6MI47QSSuscajLMxwAPcmuX8afGLwX4ejeCC6Oq3gyPKteVB93PH5Zr5h8TeOvEviLK6jqUrQfwwIdkY/4COv41zm4seea9CNBdTnseo+L/AI2+K9XZ49PePSbc5wIBmTHu55/LFeeLe3V/qDzXlxLPK6nc8jlmPHqaolTjnrU2nDF2vOOtbxSWw0ki4kUc6GOTr2NVmW4t2ChRLD6jqo9xViAHzCwPTvUc8zuSo4BwtWMZuzMF461zniqTdqMEan7q/wA634+bjHvXM6+fM1uTafuYAIrOq/dBDSJFHHNRmZl6g1bKttHfjr0qJlHcH34rAsrGf2NNLyHoDVnCdv5GncDsf++aBFLEh61e0Wz86czSj93GeB/eNMVGkkWKONizHA7V0EMSwxLCg4Ax9T61UI3YMGG4GlSFgBkDB75qVBtoCKzDIyfet0SN8+JPlRTK/ogz/wDWqGGOZrmW4nAiV8YGc4Aq2o2ZUYFZmtTPLIthb5LtzIR2FEn3AvxSDdw2avW1xs71l2dutvCF56cmpt350J2HY6/w/wCIdQ0u5S40+8mtpR0ZGI/Ajv8AjXu/w4+OxhMVp4osw6EgfarYYYe7J3/D8q+Xo59vf9a0bO929WNNqM/iRDjY/QvSNa0rXtLW/wBHvoby3b+KNs4PoR1B9jWNrw/dtXxl4V8Y6x4fvlvNH1CW0l6Nsbhx6MOhH1r2Tw58cY7+NLXxJZqjkY+1Ww4+rJ2/D8q5amGkvh1Gpdy941X79cJoi/8AE3/Gu38SXlpqNobqxuI7iFxkOjZH/wBauL0TC6uS3rXnSVpanRH4T2jwJHlFNd9txH+FcJ4Huo44UHFdjLfoEPI6V2RehyNamB4gQsx4zzXPz27H+GtnV9QQy/eHWs+S6U9xUvcdivaWrhvu10OhwENn3rES7RT1FXbLVI4m+8B+NNNCcWdbLgJjPauK8SoGlxu71oXWuRqhO8dPWuP1jW45JuHHWiTVioxZMLdd3LVftEjUda5l9XjH8Y/Omf2/Gv8AGPzrNNItps9N0mWKOPrRqV3F5LcjpXndv4sijGDIPzqrqvjCHyyolB/GtOdGfIzUvZoTeE8VYguolHavO5fEStIWMg/OmHxMi/8ALQfnUcyL5Gep2l5GbhQCK6/THDRivDPD/iNZ9SSPd1r2Xw5P5kCnPanzXDlsSeIh+4b6V4Z8RAPnr3HxI2LdvpXhHxDk+dhWVQ0huYHhK+FuWXdjrRXNxzPFKSpxRUJmjjdn1Ha8RDmpt1VYMiJec04yEdq3OYmfkVXZeakRy1DAdauJEh0DYq5G9ZfnbWwBVmKdqTGmLqkny4qPSuZhUWpSliBUujcyLVwIkbF+2EH0rJjk/fitDVH2qawkucXH3aUyom8kox1rS06QEjmucS5Y/wAP6Vp6fMeKzZpE7CzG4A1dK/LWZpcuUFae7KURGzOvehrm9X+61dJeng1zOsN8pqiDgfFI/dt9K8Z8W/61q9k8VN+7evGvFv8ArW+tZyLgcZq9w1vaMVOGbgH09a5iJS6bjySSSa2PELlj5efurnH1rMth/o6H1Fd1CHLBDk7sAnFPSP1p45OPapUKkY/Wt7EkJXHvTrZWFynQZOKlKdO5HNNZgro3OcjBp2AnaIqxZW6k/wCf1qsnPzVYZvvdehOahAwlMBtou67wTxk5rkz+8vbmTr8/FdQhIjlkDEFQTXK2XKSN6sTWNXoOJcjbIxQcg0yLrTpDzWJYClPAPSmClRWmmSGMfM5xnHSgC/pEHDXbjn7qf1NXwvfnPehVVQsSD5UAUVMF4rpirIgiIpy8DpTiv5012EKF3wFAyTTTsIjvp/s8QYDzJX+VF9TUdhYtCrPJ88znLtS2MTTym8lBGRiND1VfX61oIOQT+neluwIPLPI6c85pjR9farcpGD79xUJAwT0oGV3XBpBu/Gpm6dVPuOajxwR1NIBFlkU/KxpUurnftSTb6n0qJyfuryxNI5EceAST1Jp3A6PSPFV5peBbXEnzff3NkN9R0rt/DHiGHUm+0R/JKuPMT09x7V4xJJuI69a1fC+qNp2qwzhvkyFkHqp61z16aqLzHB8rPpvQvEi26D58Vr3HjQFMKSTXmtq3ygg5BHFWdxrzlNmrgjq5vEzSOWbJqJvEjdga5djSZo5mHKjopPEcx6D9aqS+Irr+E4/GsZs1DJmndhyo07rxBfSLt83ArJn1O5JJ801FJmq0qmpuykkSSX9w3/LVvzqB7uY9ZG/Oo2Wm+XmgYpnkPV2/OopJGPc/nViO0kfotOOny9waAM9mNJuNaS6XI3c1PHorHqTTuFmHhBj/AGzFX0Z4S/49U+leE+GdK8vV429K968Lx7bdB7VpAymtR3iptts30rwLx/Lmdh717v4vbFs30r578dSZvGHvU1AprU5Fhuc4oqa1Xc3vRWaNWfREdw+xfmp32iX1qrDF8oy1SMvHXFdZx3LtrNITy1XdxI61kWow33zWpCARTiRIruGMnWrECt71JFCrS7feti3s1VPu0mUjnNRDBx1q/oQ+cUmrRbZTxU+hr89XAiW5Lqx4NYUTZnPArb1c4BrBt3HntUzKiaMbEY4rRsmIrNjkUkVchk9KybNUdJp9xjArbil3JXJWUp3jmuks2ygqogxt83BrmNYb71dLfdDXL6v0aqIZwfig/I1ePeLf9Yx7V694oPyNXi/j2XyrWZuhPyj8anlu0ios8+vpPOlkb+92qpZ/6lV9CRUjMN/tVaJ9szL/ALefzr0tg6FwDqcipYx8vC5HemLjH8NPX7vOTn1OPyqh9B/y/T+lRShd27uDT87T9OntURbKngZz3oYicnjJPWoiV8s5qV5DsDYwBz061Xlz06c0wIbpwum3DcghTjFczY8Q10Orfu9HuSO45rm7Y4jArCq9RxLcfLiiQ4NEfSmOTmsihxYba0dAg4ku2/3U/qaylVpGWJRlmOBXTxxrb2yW69FFaU1d3E2Igy/41YU8cmoUX8qlbpzWyJF3DFZ8/wDplz5C58iM5kOMgnstSahOyKqQgmaQ4Uf59Kks4Vt4VTnJ5Y+ppMZbjAxheg9DkU924Jzn05pqHB/lgc0zdkY5568UwBstgDNQzMEHU/4VM3TccfnWRf3H78KOOaTYF123Ed/rRK4VNx5wKYTwuDnikVvMk/6Zoefc0CEiVowZZVO89vQVVnkyfSpbqXJ/iH+NVcZ5NSxkOdz1IMq350xx84+lOdvmXPpUjPdPB7tfaDYzjktEufqOP6Vum2cDlazvgjDHeeDrUqwYxu6MPQ7icfkRXe32nhYC22vLqRtJm0XdHGuoXrTN6+1Lq7rDIwz0rDN8PM27qSVwbNwbW6VbtdPM3OKzdOkMpHfmu70OzDQg47VXKK5yt7pvloW21z12wRyteka9brHbMeK8r1qUi7cKaXKVca0mX61fsIfNkVcZzWFAzvLXY+GrRmlj4zVqAnI2tO0kGMErUl5pqoucV1Fpa7LYHbWL4hlMSHtSlAIyMeK1jq0lumKy7e5lc8VehaUsBzUqBo5o1fD9qPtynHevWdBTEI+leaeF4JGuVY5616lpSbIB9K1jGyOebuzE8aNi3f6V87+NWzfP9a+gfHD/AOjv9K+d/F77r5/rWVQqmZWm/NNt+tFT+G4fPvCuM4BooitC29T3kyInGarzXEePv80kkUjdFzVZrCZmzXRB3RxMt2cytJwSa27dvlrG0yxkD9DXR2dkxA4NWgY/Tsmeuhh4WsyztGSTOMVqeXtTkipYI57W2/flR61e0GLjNQXVqstzuZu9belxwxRHntVxIerMbW1O1q5uCOTzWOO9dZrMsHPSsi2mg54HWs5q7LiV4oZc960LeKT0NILqJfSj+0o171HKUmzUsYn3rn1rpbQYUVxUWrJ5igNXT6XeLIg5zVJIdy3fHg1y+rng10t62UzXL6ueDVCZwPik/I1eCfFC6xdw2in1kYfoP617x4pPyNXzR42vBeeJryRGyiP5a/hx/OtKUbyuNGOXqpK2289nHb2qWTIqleyYZJAc7T2rpbKRtx8rgZP0p3fJAP1PNQQMCgbjkU9jtHKgDuepqwBmwMc8dM9qbjcp3NjHT6U1Tl+T+NT/AHU7jjpjNAiT5mjGcEHsKhlbCj0HNOUqUXkg+vaopME89B1pgVNfb/iSyHbyzDmuft/uit/xKf8AiUfiOMdK56H7orCpuNFpWpjmkU0hyzBV5LHArMo0vD0Akma6k+7Hwv1rZY7j1+tQ28S21pHCuMj72O5qVRxk10RVkSSDg4/OknmWONndgFHXNJuXPNeh/CX4W2vje3ub7Xru5sNLTC27xYBlkz79VFEpKKuCR5lp0bOpvJsbpB8in+Fe3+NWo90kqRoC7MQFAPJJr6Nt/gr4bsdPk0/UriS8Dq8kepwMY5IhkBVKElT1x7+1ZXgf4O3GhfEW31HUL2DUNBskN2kwG0swOERkPQ554JHFZKtErlZn2/whNpH4buL8l5HWSfVYMnCjgxoSO5zg4965/wCNPgu08KrYajp6CGC+nl3RljujJO5UHYKoGBxn3Pb6WFv5zNc3OCd/mMD3fsPoo/XNeNftNRTXfhm1mjQN9hu90uOyMCAfzIH41hGrJzRo4JRPBLyQBDlRj/ZrAaUyXg5PBrSvZMRHtx2rGtGzclveuuTMTakYhAAOTwBTj+7jCDnjqKijO6UMPuoOnqaSSVd5x8tMBpG5vvGl2qM80AknkZFLtXBakBWkyDUV0fmX6VJcN83FRXPIB9qljPcf2WLppZdW09iSqrHMB6ckGva9dVUtTx2r50/Zd1D7P8S47FjhL+2kix/tAbh/6Ca+jvF6GGAj2rkqxuxpnkfiI5neuehjLTVvawQ0z59aoWUW6bj1rOKsF7nS+GLEyBOO9eoaNp5W2Hy9q5bwTZhmhUivWrDTwtqPl7Vqohc8z8XRmO3ZSO1ePanHuun+te7fEi1MNmWA6CvELwZnc+9Q0NMr2EG6UDHevUPBmm+Y6/L0ArgtFi3Trx3r2PwBbKZBx6VUUJs3Tpu20+72rzrxvG0MjJXt8tqv2fG3tXkfxRtwjlh61TQJnG6TFu5roLO3y3SsnRV+UV0tmvH4VCQNnT+FrEbUfbXbxJ5cB+lYHhKMfZh9K6G4bZbt9KpiOF8cS/6PIPavnvxS+b6T617j4zuQyyrn1rwjxIc3kn1rknua00Xvh1H5mqSZHG00Vb+Fce7UJW9j/Kitaa90U3qe7xw2q9SKfi1X0rg5vETRrnLH6VRl8VSH7quatTijn5GemJc28Z42ipxqkCD7wryqDWtQum/dxNitS2k1CUhWyK0TutA5Dvm12FT94VHJrvmL8rcVx50+9c8yGtfT9JkMXzM2ay9prYrlLE+rlHyWpy+I1jiPzmnxaCkkZLDNJc+H0S1Ztv6VpZ2uLlRz2q+IJZnITcRUVrqE5ThWqS4so0foKt2sMSxjiuSpOSZVkiqb67bopp8ZvZT1xV1Fj3YCitWwt0YgkYrLnl3GkZdpY3TMGLnNdfoDSRKokJqS0slKAgU2YfZ3rSnPUpw0N6WQNFXOaueGq9a3QdMZrN1Y8GuoxZ5j8S9QXTdBvb0nBjjO3/ePA/U18vyMzMzE5JOSfWvdv2i7tofDkFupx9ougD9ACf8ACvA3kwMV00lZXHEinmZDhgRmq0giYE7jn0Bq/J5cqkMAeKy7q1kRi0LE+xq5FmzZN+5j/wB0VMeTkfiOxqlZMfs6cYO0Zq2hBq0IkiA9/rjNOyM/w/gcU1SMZPbvn+tJnPcH6j+tUA9WxH6DPOaax5A79s9qReAcYGT0PShhtI7Z9aQil4nb/iWd+2Oa52I/KK3/ABV/x5Lj1rnoj8tY1PiGiypq9okHm3RmYfLH/Os5Twa6LTITb2KKeGb5j+NEFdjLG7LGnbjnP5UxfWieZIYWd+mK1AjvJmULFDjzH4B7KPWvUvAXxBGk+GLbQ7yd44bTCxMFLZXJPYdea8vslZFMkyYkfkj0HYVOTH0qZRUlqCdj2/V/jJpTWcFpbwX8iB90rbAu4AcAc1Dqnx2R4LaDTtBkEcRDSCacfvGHTOB0rxSTYVJBzg1Gp2jdjIPNR7CBXOz1XUfjrr80Ijt9NtrfjAPmM+Tnk9q5bW/iT4j1ayuLO6+xmK4Qxy/uskg8dycGuPlZSvoe9VnZlX1pqlBdBOb7lS/l2xFBnp3NUrN9rFqkvmDBm/AVBZYMqqemcn6UPck2l3Jbj+8Tk/WnRR7+W9qI/LZdzflUjXEYGFHerGPVdieoqGQrt60jSbgMflTZPu4brTEVJuW+lOf5oxTJTg9KA3ygVAzofhjqEmj/ABB0LUl4EN9Fu/3SwB/Q19s/EawH2NmX04r4Ssn8qWOZTgowYfgc1+gHipln8O203XzLZG/NQayqID5w1pTHO2fWmaMoaYfWr3ixFV2K+pql4dX98PrWCGeteB4R5sPHavX7OIfZR9K8r8Dr++j+gr1qz4tR9K0JOA+JkCtYOPavny8hxM/+8a+iviS3+hSfSvA72P52OOpqJFId4fT98v1r2fwBH8wNeQ+H4/8ASU+te0eAY8KDVLYTO8lX9x+FeP8AxZwA31r2Gc4h/CvGfioS8u0f3qYI5LSOFFdJZHiue02MqororBTkfUUgZ6P4TT/RR9K0dYYpav24qt4VT/Rl+lW/EKf6G30oYI8V8YXn7yVc+teS6026Z2969H8c7o7qQfWvNdUPzGuKW50R2Os+Ea5uZT9aKPhE2Lmb8aK6KfwmU9zsr+whVTwKy7fT4vtOCM1qztJIOhplvEyuGI5riUxWudFoOjw7Qdg/Kt9dNij+YKKo6Bcp5YB4raluE2cGuqnVVgkil5Kl8ACrUI2Rn1qkJv3hwasqxMZNStZE9DV0lfN4Nad/ZA2LDHaqHh8ZIrqLiMG06dq7VsQeN67EYbllPHNUxLtjFbvjmERuWHXNci8x2gVw1V7w7mlBcAuMmug0ydSy81xkT/PmtSyumUjDHNYtFRkelWEyeV17Vla/cKqlqy9O1B+hJql4hvGaFhntTgtTbnVi3pGoBmxu71oag4eHcK880nUjHclWbvXXw3izW+N3au1HNI8S/aVz/ZumN2Fyw/HbXhVx03KfrXt37SWowiLT9LwGmaQ3BP8AdUDaPzyfyrxJsrkgZHcV1U/hHHYgWbaetJcXDCPMah/UUsiJJkhtrehqs0Myv8pU/jVMo0LOQyQq23BI5FWlNU7bcsYVsZ74qyrcVSEWFY+vOPzpQefT6cVEp43H8eacDgZ5/lTBEgOQ319KcxGB3H1qJDh+3P4U4njPvTAz/E3Nitc7Ga6HxHzYj61zaVhU3BGlpcP2i6SPGVzlvoK6Njk4waytCj8u2aZuGc4X6VpIec9quCshkmRj+VZqyfbdRG1S0EBycfxNSazdMoFvCf3knHHYVNp8Qt7dUVevWq3dgLXnMzH92R25PtRJ5jMduzgev41EWOTyevINKT83I/KmAjhtpzJtHcYph3KcGVyPbApzvxg/NUO444zjuDSEJN03bmIPUVVmK5wN303VM7Lx2Peq0rdeRQxFO7bjHvSaa6pPuboBTLpsml01d8p6Y75rPqNGkZHmOI0IHrU0dq+MsamikjRMLjileX5cZrQY1Y1QZzTZmyvrzSklsc96huWAx0oArygl6cqk4pokAcHtmtCB7ZkxwCKSVxMrplVPFfeWpXgfwDpMuc79Ogb84xXwnOyDIXuK+2LuCZPh5olu3Lpplup+ojWsqo0eRa6fOlbrjNHh6E+eOO9a8+jzyH7tbHhzw84dSy965luWztPA8f75ePSvUoOLYfSuI8Laf5Mo4ruUXEIHtWpmef8AxKb/AEST6V4neRnmvdvHdqbiJ1rzW68Pknoah7jRh+G4CbheO9exeBo9sa1xeh6GI23c16N4VtfKjWqQmb92cQn6V418RfnvAP8Aar2W8XMJ+lea+J9PS4veVzzTGjibGI4HFbunQncnHetG10lFx8la1rYKjJ8o61N0OzOo8NJtt0+lW9eTNo30o0mPZEtSa1/x6n6UPYR4B8RoNsjt7mvJ9TPzmvafiTGNjmvFNV/1jVxz3N4vQ6z4SN/pc30P8qKh+E7f6bN9D/Kit6fwmc9z1+PTSwzt4qK601ohu2Hiu1s4Yym3aKr6lbrsI4IrzZG7iji4bgwsAOMVc/tBgvzNSXdoA5Kisu6t5y2ArD6VMJSTMHFmxbXayNkVrxMWhrndHs7gsCQTXUR28iwLkV20tWQ0b3hxeFrqbg4ta5zw+uAtb98cWv4V6K2M0eY+P2yTj1riZ0IxXc+LYXnn2qM81hTaVIRnbzXBWfvFqJhRcVbgViwq7Bok7uPlOK2LXQXXHBrOzDlINOjbFQa4mIWz6V0VtprIMYrC8TwtHE2c1pGIzzW9uTb3pcHAzXSaJqweMAtXHa6f3r/WqWn6qLRXeV8IilifYVuEkcJ8cdS+2+PrzD5W3SOFfbjJ/U1xCOGWjxBqUmpavdXjnLTzNIfxNV4jjFdkdFYSQtzLbxsQ/J9u1UZdQCn90n4mrF5GrEkjrWfJCATRK4zQ0iXfE5Y5O/vWgGJP+FZWlYUOo45FXwxIHJFOOwiz5nygYp+7nrVcMeh//XT1OWH1qxkynDK2amYjHvVYt8pI7VMGDRg8UIRR1z5rJs9q5yFTJIqL1Y4FdFrPNi49u/WsrQot90ZTyEH6mspq8kM3Y1EcSRL0UYourhbe3MjHtxmlHc1h38zXt2IYydgP5mrbsgJ9Liku7l7qUZz09q1yAD90jHvUNnEsMAVVNK7YJwx/GhaAPLADg9DwD3prP8xwcVE+c8/gRQfvHuBTEK7Y69fWmE+v50jNxkEEd6iZvfPtQASNgdAapzOcdKllaqkzcVLYiGY06y35+WonNXtNXCBsZFQldjLcWQPnzViMbgPl4oAXGSufSpPur7VqhhIyoozwKy7q4yxxUt7N8p5rMOZGxUSYhzzMTUtuZMg84qSC24BYVaVAo6DikkwFjbd16ivvyVVm8LaX6NZQn/xwV8Axn97jivuvw7fef4D8OSP959Ntyfr5a1jXdkVFajE05W6JmtzSNNKgHy8VpaJZrKgYrW+tmETIWuSLNWUdLt/Lf7tbg+7WfacORWh2rojsYvc5/XrXzs9K5+bSwTXSarNh8e9Zjy5YVlJ6mkVoQ2Wmqq10GkwCNRiqEDfJWvYfcq4MmSHXn+qb6VxWpKjXfNdfqjbYH+lecavdlb1vmpzHBGzEIwatxBDImK5W2vSzj5q3dOdnnTrUJltHYWXEa1HrTf6Oaks+Ilqnr74gNaPYyPHviU37p68Q1Y/O1ez/ABKk/cvXiuqH5jXNM1jsdL8KmxezfSiovhaf9Nn+lFaU37pMtz6Wtp0CcMM/Woru4jKnkfnXy1F8RPEqDC3ZpX+IXiWTremsFR8i+Y+loIknl7dfWtm20mCQfMq5r5WtPiF4jhORdZPvV+P4q+K4z8lwgP0qlSt0Fc+rrLRYExgLU97YxJGBxXytB8YvGCY/fxn8Klm+L/i6dcNNEPoK1irCZ9SaYqpKBkfnWrfsvk43Dp618gW/xU8VxSb/ALQjH3FW5vi94tmXaZYRx2Bro51Yy5GfQ9/FG9zyV601raI/3a+bv+FleJi+55o2/Cnt8TfEzDiWJfwrBq7NErI+mtOtISwHy1qiziX0r5Xtfin4ohORJET7g1Yk+LfiyQY82FfoDS5Rn03JbxgnkVyHjSGP7K/I6V4ePil4rI+aeM/gaoah458RXylZbhQD2FUkLlLviDAnkGRwa898dXrWmjyqjYaYiPj071syz3lwxaSXJPWuL+ILsJra2ds4Uuf5VpBXkS42Rx6qWbcamXkZp5Ucbaa3yiuokZOcjtVCU81fkxj8KpTr81JgS2Py5PrV5GXjnms60OH/AAqfO35s57U1sBeB59eaUEZyOagiYEd6eWGcdKoCSRvl9aktH3Q7TnjjFQscgdKS1bbI68880AJqx/0SRfaodFi8uzDHq53VPer5iGPkbuKJZUt4Cx4VRgCp63Ar6xd+XF5MbfM3X2FQaPDg+Y3FUQWubgu/VjWvbqqx/hSWruIt7wR3FRlj3+YUwy88jikVh1B6dqsY8HGOc+1MLfOSDg00tn2IpM9m60gEcn6Go3P94c+oodjjHUUxm98/WgRGzcdaqytU8zfSqshqJCI26VqaP/qcHpniso1sWBC26djilDcaL3HHQc1FdSAA5xTSxznNUbuUnitGxkNzIXOB0qWyjXOWqso3NWjbRgoKhbiRYCrxjFRSt6CpioXj361Ulb5uapjFh/1tfZng+9VvA3hUFh/yDoB/44BXxjAf39fTXgiz1W58G6LMkxCC0j8segArmrxco6FwTbPpXwwYmtVO5enrW5O0Swn5h09a+frHWfElggRZlYD1p134t8TupUzIo9qxUGjTkZ7XbzRmY4YfnVuWaNUPzr09a+d18TeIoW3faQfrRceNPELIV89B71qloQ6bPVtf1AJPgOvX1rOivt7f6xfzrx6813WJnLyXWTVca7qiHi5FZOm2y0rH0BZ3A8sZkXr610WnyJ5fLr+dfMK+LNZjGBcCrEXxB8QQjaLhSPerjFomUbn0drM0Ytn/AHi/nXlOtzK16/7xevrXn9/4/wBeuYyjTqo9q5+fXNSkYs1ySTRKLYRjY9a01laTmZfzrr9DaPz1/eKfxr5vTXNRhfclwauQ+NNcgO6OcA0lTZTaPriCSIRL+8Xp61keI7iIRH96n5181j4meJlTb5yn3qhdeOvEV1nzbnNXyMysdx8SbmIxsFkU/jXj2pMCx5FXL6+vr5y085P41TNoG+81Q6LZadjo/hYR9vm5HT+lFZGmmSwkL282wnriihUWluDOAGp04anXtEfgHQGP/Hon5VMPh1oDH/j1X8q19mzH2qPFV1OpBqIr2xPhroJH/HstX7P4Y+H3YbrVfypezY/aI8ITUakXUvevpOy+Evhl1GbJPyp0vwj8M+cB9kTHoBU8rBzPm3+0vej+0/evrfQfhD4R2jdpkLcd1zSeIPg34QMZaPT4k/3VxTcGL2nkfJP9p+9L/anvXv0vwj0AXDKlvx9KU/CXQgc/Z1/KpsXc8B/tQ+v604aqfX9a+jdP+F3hwECSxib6rWzB8KfCbDnToP8AvmpbKR8tjVj/AHqcNWb+9X1FN8JPCu0kWEQ/CuO8TfDHQLcOYoFUY7CmrsHKx4nHrDD+KuX8TXbXeptIxzhQor0jVPCtlbzMsfQGvLdS2/bpz/CHYD8DW1JakOVyFeme1NlXkEUBx+NMlmA4GM10CEdgM1Tu2PJ6VId7Ekc1HcIxX5uKlgQWTH7Uua0HUr9KzYjsmT/erXJynNKIhkTc1ODmqy8NUqt61aGTZpm7bKrUKevFRytk0MC2Tl/esfVbgzTeWp+Vf1NW7268q1GPvuMD6etZlrHvfNRJ9ALVjHt6itFduagiAXgipMAjg1SQDm+6e+Kh5DH3zTwpAyKaMdD1pgD469+abI/yevWkLYO01Bv/AIe1AhVbikZ+aQn5RUb0hDJGqBzzUjVEetZsAA3MF9TWvbDC5PQVlQLunUVoSS+Wm0GnDuUPmmHQGqz7W571Ez7jzQGIxTuIsQRjNaCAKoA7mqdkpblhxVlW+b2FUgQ6Z9q1SLbs0tzJk4qJT1zUtjJIuJM19AeDvHS6f4N0uz4zDbhOvpXz/FzX2X8EPh1oer/C/QNQvdPilluLYszMvJ+dqxqy5UaU3ZnnNz8QGbOMfnWbceN5n6MPzr6Yi+EHhNh/yC7f/viorv4PeFAh26bAD/u1gqr7GrkfLk3i64Y/f/Wqsvii4b/lp+tfUEXwb8Ks+TYRf981dX4N+EfL+bTID/wGtOZ2MvaHyW/iKc/x1G2vTH+P9a+sm+D/AIR5H9lwflUP/Cm/CJOf7Pi/KoVV9i7nygdclPV/1qNtak/vfrX1m3wf8Ikhf7PhA/3asQ/B7wbCmV02At7rmrTbM3UsfIJ1h/7360xtYb+9X1brvwg8KSREx2MMbf7K4rkZfg9ou44jTH0pSnYqMm+h8+nV2/vUw6u396voNPgxobN80Oa1bD4L+H8gfZUP1FYuvboaqFz5lOsNn71NOryf3v1r62i+DfhpI/m022b6rWL4i+FPhuGFimm26fRaFXb6CcbHzEdak/vUw61L/ert/GnhHTLCZhBGq89q4u402BOmK257GXMiL+25f71FWtH0e0vJmSSTZiipddIpJs+hbdfmFaMMLt0U0yzVdw+UflW9YKvHyj8q2bOdIp29lI2PlNa9jp7KQSprTtFXA+UflWnCox0H5VHMy1Egs4tqjjFK65nFXO1Vz/x8U4kyOh0SP5R9Kfq0e5DUmi/6sfSn6n90/StJbGaOXjsQ0rE06TThjir0X3mqU9K50dPQyBY7TUqIVPWrslRADd0FaJXM3KxGFLA9TXI+MID5LnaelegW6rj7o/KuX8ZgfZn4HStFFIzlJnzn4lby5Z2PYE14XOwZ2LHkkmvb/HPEeoY4/dv/ACNeFXVVDqOIyRWHI5FQPu/u1ZgJyKmcDd0HWtLFlSB5AeEzTNQk9etXP4vxrJvz++b60nogK+ec1tIcoPesTtWzbf8AHuv0FRTAeVxikB69aefuimD7prQB4aoZGy2Kc3Q1BP8A6t/900mwKd1KZpyf4Rwv0q3boEQZH4iqUP3vwrQtun5fzpRETKTn1p4IAHy4qHvUsPb6VQxQRg4P51C8nUdz0qV/9W31/pVWTv8AX+lAgds9ab9fzpB0/Kk/5Z/iKBCtUTnipG+6ahbrSYDG61Gae3WmdqhjJ7JfnZ/TgU6Vtzc0W3/HsfrUa9RTWwD44WboKsrbKvzSNjFT24G0cVBMSZueaqwEqsWAWPhfWiVwi7VqROIxjiqTfepsY05ZqdtwtOWlf+lQJC2x+cCv0e/Z/s0i+DPhMY66bG358/1r834f9aPrX6U/A/8A5I74T/7BMH/oIrnrvRGkNztAqrUF1tK4oJqvMTWECpMdFGuM0+WREj61CCdtVbv/AFRro6GHUinv4lJAIzVN785+Uis+f/XtTogN3SuZysbpXL6XDOR81aEA3JyaoWoHHArVhHyCoVVlezRn6hC0g2jNUFsFHWugnHy1k3ZPPJrCpNtm8IoiSCGPripUuLeI9RWNeO/95vzrB1CSTn94351lzGnKdjea1bRKf3i/nXE+LdejeFljYH8a5zW5pcf61+v941z967spyzHjua6qTuznraI4vx5ceZIzeprz+7fOa7Lxr/WuHue9dU9jmiV1neF9yNg0VBJ3orFpM2R//9k="/>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04359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134EB-97E5-98F2-C9F4-E70380993500}"/>
              </a:ext>
            </a:extLst>
          </p:cNvPr>
          <p:cNvSpPr>
            <a:spLocks noGrp="1"/>
          </p:cNvSpPr>
          <p:nvPr>
            <p:ph type="title"/>
          </p:nvPr>
        </p:nvSpPr>
        <p:spPr/>
        <p:txBody>
          <a:bodyPr/>
          <a:lstStyle/>
          <a:p>
            <a:r>
              <a:rPr lang="en-US">
                <a:cs typeface="Arial"/>
              </a:rPr>
              <a:t>The ARC Wellness Plan</a:t>
            </a:r>
            <a:endParaRPr lang="en-US"/>
          </a:p>
        </p:txBody>
      </p:sp>
      <p:graphicFrame>
        <p:nvGraphicFramePr>
          <p:cNvPr id="71" name="Diagram 71">
            <a:extLst>
              <a:ext uri="{FF2B5EF4-FFF2-40B4-BE49-F238E27FC236}">
                <a16:creationId xmlns:a16="http://schemas.microsoft.com/office/drawing/2014/main" id="{60A48EA5-9BBB-85B8-AFFA-593B00511D32}"/>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7041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65AEA4A-8E78-4CB2-9B37-81D19347FCA6}"/>
              </a:ext>
            </a:extLst>
          </p:cNvPr>
          <p:cNvGraphicFramePr/>
          <p:nvPr/>
        </p:nvGraphicFramePr>
        <p:xfrm>
          <a:off x="-1" y="1740619"/>
          <a:ext cx="12192000" cy="47376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5A6E712E-DCA5-E421-A43D-B753B1914E15}"/>
              </a:ext>
            </a:extLst>
          </p:cNvPr>
          <p:cNvSpPr>
            <a:spLocks noGrp="1"/>
          </p:cNvSpPr>
          <p:nvPr>
            <p:ph type="title"/>
          </p:nvPr>
        </p:nvSpPr>
        <p:spPr/>
        <p:txBody>
          <a:bodyPr/>
          <a:lstStyle/>
          <a:p>
            <a:r>
              <a:rPr lang="en-US" dirty="0"/>
              <a:t>Training and Technical Assistance by Mid-America MHTTC</a:t>
            </a:r>
          </a:p>
        </p:txBody>
      </p:sp>
      <p:sp>
        <p:nvSpPr>
          <p:cNvPr id="3" name="Content Placeholder 2">
            <a:extLst>
              <a:ext uri="{FF2B5EF4-FFF2-40B4-BE49-F238E27FC236}">
                <a16:creationId xmlns:a16="http://schemas.microsoft.com/office/drawing/2014/main" id="{60A9551B-A3AD-54AE-E8B0-811535B8EFB5}"/>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412566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396C5-B27A-1C1B-6FE4-6E89C8A4A6E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339031B-3D20-0013-9D6B-43D2143F05A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688411A-AA2F-0342-8E14-8B150E9F0A36}"/>
              </a:ext>
            </a:extLst>
          </p:cNvPr>
          <p:cNvPicPr>
            <a:picLocks noChangeAspect="1"/>
          </p:cNvPicPr>
          <p:nvPr/>
        </p:nvPicPr>
        <p:blipFill rotWithShape="1">
          <a:blip r:embed="rId2"/>
          <a:srcRect r="1075"/>
          <a:stretch/>
        </p:blipFill>
        <p:spPr>
          <a:xfrm>
            <a:off x="2126513" y="-13856"/>
            <a:ext cx="7825562" cy="6861121"/>
          </a:xfrm>
          <a:prstGeom prst="rect">
            <a:avLst/>
          </a:prstGeom>
        </p:spPr>
      </p:pic>
      <p:sp>
        <p:nvSpPr>
          <p:cNvPr id="6" name="Rectangle 5">
            <a:extLst>
              <a:ext uri="{FF2B5EF4-FFF2-40B4-BE49-F238E27FC236}">
                <a16:creationId xmlns:a16="http://schemas.microsoft.com/office/drawing/2014/main" id="{56DDFB4C-1806-D4DD-689B-A423B70F05A7}"/>
              </a:ext>
            </a:extLst>
          </p:cNvPr>
          <p:cNvSpPr/>
          <p:nvPr/>
        </p:nvSpPr>
        <p:spPr>
          <a:xfrm>
            <a:off x="2126512" y="6447440"/>
            <a:ext cx="2339161" cy="914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3570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7DA75-E495-42CF-93A6-AD2716EB229C}"/>
              </a:ext>
            </a:extLst>
          </p:cNvPr>
          <p:cNvSpPr>
            <a:spLocks noGrp="1"/>
          </p:cNvSpPr>
          <p:nvPr>
            <p:ph type="title"/>
          </p:nvPr>
        </p:nvSpPr>
        <p:spPr>
          <a:xfrm>
            <a:off x="604157" y="81643"/>
            <a:ext cx="10515600" cy="1325563"/>
          </a:xfrm>
        </p:spPr>
        <p:txBody>
          <a:bodyPr/>
          <a:lstStyle/>
          <a:p>
            <a:r>
              <a:rPr lang="en-US" dirty="0"/>
              <a:t>Disclaimer</a:t>
            </a:r>
          </a:p>
        </p:txBody>
      </p:sp>
      <p:sp>
        <p:nvSpPr>
          <p:cNvPr id="3" name="Content Placeholder 2">
            <a:extLst>
              <a:ext uri="{FF2B5EF4-FFF2-40B4-BE49-F238E27FC236}">
                <a16:creationId xmlns:a16="http://schemas.microsoft.com/office/drawing/2014/main" id="{68E77185-B968-4CA8-AB26-AB2D51D7EC1F}"/>
              </a:ext>
            </a:extLst>
          </p:cNvPr>
          <p:cNvSpPr>
            <a:spLocks noGrp="1"/>
          </p:cNvSpPr>
          <p:nvPr>
            <p:ph idx="1"/>
          </p:nvPr>
        </p:nvSpPr>
        <p:spPr>
          <a:xfrm>
            <a:off x="604157" y="1095375"/>
            <a:ext cx="11283043" cy="4667250"/>
          </a:xfrm>
        </p:spPr>
        <p:txBody>
          <a:bodyPr vert="horz" lIns="91440" tIns="45720" rIns="91440" bIns="45720" rtlCol="0" anchor="t">
            <a:noAutofit/>
          </a:bodyPr>
          <a:lstStyle/>
          <a:p>
            <a:pPr marL="0" indent="0">
              <a:lnSpc>
                <a:spcPct val="100000"/>
              </a:lnSpc>
              <a:spcBef>
                <a:spcPts val="0"/>
              </a:spcBef>
              <a:buSzPts val="1800"/>
              <a:buFont typeface="Arial" panose="020B0604020202020204" pitchFamily="34" charset="0"/>
              <a:buNone/>
            </a:pPr>
            <a:r>
              <a:rPr lang="en-US" sz="2000">
                <a:solidFill>
                  <a:schemeClr val="dk1"/>
                </a:solidFill>
              </a:rPr>
              <a:t>This presentation was prepared for the MHTTC Network under a cooperative agreement from the Substance Abuse and Mental Health Services Administration (SAMHSA). All material appearing in this presentation, except that taken directly from copyrighted sources, is in the public domain and may be reproduced or copied without permission from SAMHSA or the authors. Citation of the source is appreciated. Do not reproduce or distribute this presentation for a fee without specific, written authorization from the MHTTC Network Coordinating Office. This presentation will be recorded and posted on our website. </a:t>
            </a:r>
          </a:p>
          <a:p>
            <a:pPr marL="0" indent="0">
              <a:lnSpc>
                <a:spcPct val="100000"/>
              </a:lnSpc>
              <a:buNone/>
            </a:pPr>
            <a:r>
              <a:rPr lang="en-US" sz="2000">
                <a:ea typeface="+mn-lt"/>
                <a:cs typeface="+mn-lt"/>
              </a:rPr>
              <a:t>At the time of this publication, Miriam Delphin-</a:t>
            </a:r>
            <a:r>
              <a:rPr lang="en-US" sz="2000" err="1">
                <a:ea typeface="+mn-lt"/>
                <a:cs typeface="+mn-lt"/>
              </a:rPr>
              <a:t>Rittmon</a:t>
            </a:r>
            <a:r>
              <a:rPr lang="en-US" sz="2000">
                <a:ea typeface="+mn-lt"/>
                <a:cs typeface="+mn-lt"/>
              </a:rPr>
              <a:t> served as Assistant Secretary for Mental Health and Substance Use and Administrator of SAMHSA</a:t>
            </a:r>
            <a:r>
              <a:rPr lang="en-US" sz="2000">
                <a:solidFill>
                  <a:schemeClr val="dk1"/>
                </a:solidFill>
              </a:rPr>
              <a:t>. The opinions expressed herein are the views of the speakers and do not reflect the official position of the Department of Health and Human Services (DHHS), or SAMHSA. No official support or endorsement of DHHS, SAMHSA, for the opinions described in this presentation is intended or should be inferred. </a:t>
            </a:r>
            <a:endParaRPr lang="en-US" sz="2000">
              <a:solidFill>
                <a:schemeClr val="dk1"/>
              </a:solidFill>
              <a:cs typeface="Arial"/>
            </a:endParaRPr>
          </a:p>
          <a:p>
            <a:pPr marL="0" indent="0">
              <a:lnSpc>
                <a:spcPct val="100000"/>
              </a:lnSpc>
              <a:buClr>
                <a:schemeClr val="dk1"/>
              </a:buClr>
              <a:buSzPts val="1800"/>
              <a:buFont typeface="Arial"/>
              <a:buNone/>
            </a:pPr>
            <a:r>
              <a:rPr lang="en-US" sz="2000">
                <a:solidFill>
                  <a:schemeClr val="dk1"/>
                </a:solidFill>
              </a:rPr>
              <a:t>This work is supported by grants under Funding Opportunity Announcement (FOA) No. SM-18-015 from the DHHS, SAMHSA. </a:t>
            </a:r>
          </a:p>
          <a:p>
            <a:pPr marL="0" indent="0">
              <a:lnSpc>
                <a:spcPct val="100000"/>
              </a:lnSpc>
              <a:buClr>
                <a:schemeClr val="dk1"/>
              </a:buClr>
              <a:buSzPts val="1800"/>
              <a:buNone/>
            </a:pPr>
            <a:r>
              <a:rPr lang="en-US" sz="2000">
                <a:solidFill>
                  <a:schemeClr val="dk1"/>
                </a:solidFill>
                <a:cs typeface="Arial"/>
              </a:rPr>
              <a:t>Since we are federally funded, we will have you complete a brief survey at the end of the session. This is different from the conference feedback survey. Please complete both, as we value your feedback. </a:t>
            </a:r>
          </a:p>
          <a:p>
            <a:pPr marL="0" indent="0">
              <a:lnSpc>
                <a:spcPct val="100000"/>
              </a:lnSpc>
              <a:buClr>
                <a:schemeClr val="dk1"/>
              </a:buClr>
              <a:buSzPts val="1800"/>
              <a:buFont typeface="Arial"/>
              <a:buNone/>
            </a:pPr>
            <a:endParaRPr lang="en-US" sz="2000">
              <a:solidFill>
                <a:schemeClr val="dk1"/>
              </a:solidFill>
            </a:endParaRPr>
          </a:p>
        </p:txBody>
      </p:sp>
    </p:spTree>
    <p:extLst>
      <p:ext uri="{BB962C8B-B14F-4D97-AF65-F5344CB8AC3E}">
        <p14:creationId xmlns:p14="http://schemas.microsoft.com/office/powerpoint/2010/main" val="1587895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7DA98-21A8-4469-90A2-1AEF0DE1027D}"/>
              </a:ext>
            </a:extLst>
          </p:cNvPr>
          <p:cNvSpPr>
            <a:spLocks noGrp="1"/>
          </p:cNvSpPr>
          <p:nvPr>
            <p:ph type="title"/>
          </p:nvPr>
        </p:nvSpPr>
        <p:spPr/>
        <p:txBody>
          <a:bodyPr>
            <a:normAutofit/>
          </a:bodyPr>
          <a:lstStyle/>
          <a:p>
            <a:r>
              <a:rPr lang="en-US" sz="5200"/>
              <a:t>Lessons Learned</a:t>
            </a:r>
          </a:p>
        </p:txBody>
      </p:sp>
      <p:graphicFrame>
        <p:nvGraphicFramePr>
          <p:cNvPr id="5" name="Content Placeholder 2">
            <a:extLst>
              <a:ext uri="{FF2B5EF4-FFF2-40B4-BE49-F238E27FC236}">
                <a16:creationId xmlns:a16="http://schemas.microsoft.com/office/drawing/2014/main" id="{283CFEC4-CCDA-42CB-B223-3724E33586FD}"/>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23682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22BB6E-9BBB-4096-A869-B60C3FD72256}"/>
              </a:ext>
            </a:extLst>
          </p:cNvPr>
          <p:cNvSpPr txBox="1"/>
          <p:nvPr/>
        </p:nvSpPr>
        <p:spPr>
          <a:xfrm>
            <a:off x="10297391" y="6182591"/>
            <a:ext cx="1537854" cy="37495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9" name="Group 8">
            <a:extLst>
              <a:ext uri="{FF2B5EF4-FFF2-40B4-BE49-F238E27FC236}">
                <a16:creationId xmlns:a16="http://schemas.microsoft.com/office/drawing/2014/main" id="{F70E6198-5086-4322-B386-BD19F8CF15A9}"/>
              </a:ext>
            </a:extLst>
          </p:cNvPr>
          <p:cNvGrpSpPr/>
          <p:nvPr/>
        </p:nvGrpSpPr>
        <p:grpSpPr>
          <a:xfrm>
            <a:off x="1433945" y="-2462"/>
            <a:ext cx="9120660" cy="6860462"/>
            <a:chOff x="978407" y="-1"/>
            <a:chExt cx="8917210" cy="6860462"/>
          </a:xfrm>
        </p:grpSpPr>
        <p:pic>
          <p:nvPicPr>
            <p:cNvPr id="3" name="Picture 2">
              <a:extLst>
                <a:ext uri="{FF2B5EF4-FFF2-40B4-BE49-F238E27FC236}">
                  <a16:creationId xmlns:a16="http://schemas.microsoft.com/office/drawing/2014/main" id="{95716D68-6D1E-4683-A123-48A545E0F82F}"/>
                </a:ext>
              </a:extLst>
            </p:cNvPr>
            <p:cNvPicPr>
              <a:picLocks noChangeAspect="1"/>
            </p:cNvPicPr>
            <p:nvPr/>
          </p:nvPicPr>
          <p:blipFill>
            <a:blip r:embed="rId3">
              <a:duotone>
                <a:schemeClr val="accent1">
                  <a:shade val="45000"/>
                  <a:satMod val="135000"/>
                </a:schemeClr>
                <a:prstClr val="white"/>
              </a:duotone>
            </a:blip>
            <a:stretch>
              <a:fillRect/>
            </a:stretch>
          </p:blipFill>
          <p:spPr>
            <a:xfrm>
              <a:off x="978407" y="0"/>
              <a:ext cx="4535098" cy="6860461"/>
            </a:xfrm>
            <a:prstGeom prst="rect">
              <a:avLst/>
            </a:prstGeom>
          </p:spPr>
        </p:pic>
        <p:grpSp>
          <p:nvGrpSpPr>
            <p:cNvPr id="8" name="Group 7">
              <a:extLst>
                <a:ext uri="{FF2B5EF4-FFF2-40B4-BE49-F238E27FC236}">
                  <a16:creationId xmlns:a16="http://schemas.microsoft.com/office/drawing/2014/main" id="{02BCDF92-7653-4CFA-AC8B-70E49F1627E3}"/>
                </a:ext>
              </a:extLst>
            </p:cNvPr>
            <p:cNvGrpSpPr/>
            <p:nvPr/>
          </p:nvGrpSpPr>
          <p:grpSpPr>
            <a:xfrm>
              <a:off x="5504721" y="-1"/>
              <a:ext cx="4390896" cy="6858001"/>
              <a:chOff x="3799746" y="-1"/>
              <a:chExt cx="4390896" cy="6858001"/>
            </a:xfrm>
          </p:grpSpPr>
          <p:pic>
            <p:nvPicPr>
              <p:cNvPr id="5" name="Picture 4">
                <a:extLst>
                  <a:ext uri="{FF2B5EF4-FFF2-40B4-BE49-F238E27FC236}">
                    <a16:creationId xmlns:a16="http://schemas.microsoft.com/office/drawing/2014/main" id="{A0B35581-736D-416E-ACFD-A191114F9C6B}"/>
                  </a:ext>
                </a:extLst>
              </p:cNvPr>
              <p:cNvPicPr>
                <a:picLocks noChangeAspect="1"/>
              </p:cNvPicPr>
              <p:nvPr/>
            </p:nvPicPr>
            <p:blipFill>
              <a:blip r:embed="rId4">
                <a:duotone>
                  <a:schemeClr val="accent1">
                    <a:shade val="45000"/>
                    <a:satMod val="135000"/>
                  </a:schemeClr>
                  <a:prstClr val="white"/>
                </a:duotone>
              </a:blip>
              <a:stretch>
                <a:fillRect/>
              </a:stretch>
            </p:blipFill>
            <p:spPr>
              <a:xfrm>
                <a:off x="3799746" y="-1"/>
                <a:ext cx="4390896" cy="2371725"/>
              </a:xfrm>
              <a:prstGeom prst="rect">
                <a:avLst/>
              </a:prstGeom>
            </p:spPr>
          </p:pic>
          <p:pic>
            <p:nvPicPr>
              <p:cNvPr id="7" name="Picture 6">
                <a:extLst>
                  <a:ext uri="{FF2B5EF4-FFF2-40B4-BE49-F238E27FC236}">
                    <a16:creationId xmlns:a16="http://schemas.microsoft.com/office/drawing/2014/main" id="{5BA5E5F2-C318-41C7-BF8E-636FFCF8F2E3}"/>
                  </a:ext>
                </a:extLst>
              </p:cNvPr>
              <p:cNvPicPr>
                <a:picLocks noChangeAspect="1"/>
              </p:cNvPicPr>
              <p:nvPr/>
            </p:nvPicPr>
            <p:blipFill>
              <a:blip r:embed="rId5">
                <a:duotone>
                  <a:schemeClr val="accent1">
                    <a:shade val="45000"/>
                    <a:satMod val="135000"/>
                  </a:schemeClr>
                  <a:prstClr val="white"/>
                </a:duotone>
              </a:blip>
              <a:stretch>
                <a:fillRect/>
              </a:stretch>
            </p:blipFill>
            <p:spPr>
              <a:xfrm>
                <a:off x="3808530" y="2371724"/>
                <a:ext cx="4382112" cy="4486276"/>
              </a:xfrm>
              <a:prstGeom prst="rect">
                <a:avLst/>
              </a:prstGeom>
            </p:spPr>
          </p:pic>
        </p:grpSp>
      </p:grpSp>
      <p:sp>
        <p:nvSpPr>
          <p:cNvPr id="10" name="TextBox 9">
            <a:extLst>
              <a:ext uri="{FF2B5EF4-FFF2-40B4-BE49-F238E27FC236}">
                <a16:creationId xmlns:a16="http://schemas.microsoft.com/office/drawing/2014/main" id="{9CEFFDEC-98E6-4901-8617-8196F682FFC3}"/>
              </a:ext>
            </a:extLst>
          </p:cNvPr>
          <p:cNvSpPr txBox="1"/>
          <p:nvPr/>
        </p:nvSpPr>
        <p:spPr>
          <a:xfrm>
            <a:off x="5044521" y="6557546"/>
            <a:ext cx="223837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467F">
                    <a:lumMod val="75000"/>
                  </a:srgbClr>
                </a:solidFill>
                <a:effectLst/>
                <a:uLnTx/>
                <a:uFillTx/>
                <a:latin typeface="Arial"/>
                <a:cs typeface="Arial"/>
                <a:sym typeface="Arial"/>
              </a:rPr>
              <a:t>@lindsaybraman</a:t>
            </a:r>
          </a:p>
        </p:txBody>
      </p:sp>
    </p:spTree>
    <p:extLst>
      <p:ext uri="{BB962C8B-B14F-4D97-AF65-F5344CB8AC3E}">
        <p14:creationId xmlns:p14="http://schemas.microsoft.com/office/powerpoint/2010/main" val="20178290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822A00D-4556-12F3-08FF-05C65E3AAB47}"/>
              </a:ext>
            </a:extLst>
          </p:cNvPr>
          <p:cNvSpPr>
            <a:spLocks noGrp="1"/>
          </p:cNvSpPr>
          <p:nvPr>
            <p:ph idx="1"/>
          </p:nvPr>
        </p:nvSpPr>
        <p:spPr>
          <a:xfrm>
            <a:off x="838200" y="1060081"/>
            <a:ext cx="10515600" cy="4351338"/>
          </a:xfrm>
        </p:spPr>
        <p:txBody>
          <a:bodyPr>
            <a:normAutofit fontScale="92500"/>
          </a:bodyPr>
          <a:lstStyle/>
          <a:p>
            <a:pPr marL="0" indent="0" algn="ctr">
              <a:buNone/>
            </a:pPr>
            <a:r>
              <a:rPr lang="en-US" sz="4400" dirty="0"/>
              <a:t>So we do the things to support our own wellbeing</a:t>
            </a:r>
          </a:p>
          <a:p>
            <a:pPr marL="0" indent="0" algn="ctr">
              <a:buNone/>
            </a:pPr>
            <a:endParaRPr lang="en-US" sz="4400" dirty="0"/>
          </a:p>
          <a:p>
            <a:pPr marL="0" indent="0" algn="ctr">
              <a:buNone/>
            </a:pPr>
            <a:r>
              <a:rPr lang="en-US" sz="4400" dirty="0"/>
              <a:t>AND</a:t>
            </a:r>
          </a:p>
          <a:p>
            <a:pPr marL="0" indent="0" algn="ctr">
              <a:buNone/>
            </a:pPr>
            <a:endParaRPr lang="en-US" sz="4400" dirty="0"/>
          </a:p>
          <a:p>
            <a:pPr marL="0" indent="0" algn="ctr">
              <a:buNone/>
            </a:pPr>
            <a:r>
              <a:rPr lang="en-US" sz="4400" dirty="0"/>
              <a:t>We have to work for systems-level change</a:t>
            </a:r>
          </a:p>
        </p:txBody>
      </p:sp>
    </p:spTree>
    <p:extLst>
      <p:ext uri="{BB962C8B-B14F-4D97-AF65-F5344CB8AC3E}">
        <p14:creationId xmlns:p14="http://schemas.microsoft.com/office/powerpoint/2010/main" val="9228977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6F48AD3-C8B3-4F74-B546-F12937F7D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74425B11-0DF8-41EF-A5EA-5990499AB81B}"/>
              </a:ext>
            </a:extLst>
          </p:cNvPr>
          <p:cNvSpPr>
            <a:spLocks noGrp="1"/>
          </p:cNvSpPr>
          <p:nvPr>
            <p:ph type="title"/>
          </p:nvPr>
        </p:nvSpPr>
        <p:spPr>
          <a:xfrm>
            <a:off x="7848600" y="1122363"/>
            <a:ext cx="4023360" cy="3204134"/>
          </a:xfrm>
        </p:spPr>
        <p:txBody>
          <a:bodyPr vert="horz" lIns="91440" tIns="45720" rIns="91440" bIns="45720" rtlCol="0" anchor="b">
            <a:normAutofit/>
          </a:bodyPr>
          <a:lstStyle/>
          <a:p>
            <a:r>
              <a:rPr lang="en-US" kern="1200">
                <a:solidFill>
                  <a:schemeClr val="tx1"/>
                </a:solidFill>
                <a:latin typeface="+mj-lt"/>
                <a:ea typeface="+mj-ea"/>
                <a:cs typeface="+mj-cs"/>
              </a:rPr>
              <a:t>Additional School </a:t>
            </a:r>
            <a:br>
              <a:rPr lang="en-US" kern="1200">
                <a:solidFill>
                  <a:schemeClr val="tx1"/>
                </a:solidFill>
                <a:latin typeface="+mj-lt"/>
                <a:ea typeface="+mj-ea"/>
                <a:cs typeface="+mj-cs"/>
              </a:rPr>
            </a:br>
            <a:r>
              <a:rPr lang="en-US" kern="1200">
                <a:solidFill>
                  <a:schemeClr val="tx1"/>
                </a:solidFill>
                <a:latin typeface="+mj-lt"/>
                <a:ea typeface="+mj-ea"/>
                <a:cs typeface="+mj-cs"/>
              </a:rPr>
              <a:t>Mental Health  Resources &amp; Opportunities</a:t>
            </a:r>
          </a:p>
        </p:txBody>
      </p:sp>
      <p:pic>
        <p:nvPicPr>
          <p:cNvPr id="6" name="Content Placeholder 5">
            <a:extLst>
              <a:ext uri="{FF2B5EF4-FFF2-40B4-BE49-F238E27FC236}">
                <a16:creationId xmlns:a16="http://schemas.microsoft.com/office/drawing/2014/main" id="{19A87596-8D39-526D-7059-C12F0CE2B8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6682" y="625683"/>
            <a:ext cx="5454246" cy="5454246"/>
          </a:xfrm>
          <a:prstGeom prst="rect">
            <a:avLst/>
          </a:prstGeom>
        </p:spPr>
      </p:pic>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585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10;&#10;Description automatically generated">
            <a:extLst>
              <a:ext uri="{FF2B5EF4-FFF2-40B4-BE49-F238E27FC236}">
                <a16:creationId xmlns:a16="http://schemas.microsoft.com/office/drawing/2014/main" id="{8DDAFE80-F05E-5813-69BA-70003E1DE484}"/>
              </a:ext>
            </a:extLst>
          </p:cNvPr>
          <p:cNvPicPr>
            <a:picLocks noChangeAspect="1"/>
          </p:cNvPicPr>
          <p:nvPr/>
        </p:nvPicPr>
        <p:blipFill>
          <a:blip r:embed="rId2"/>
          <a:stretch>
            <a:fillRect/>
          </a:stretch>
        </p:blipFill>
        <p:spPr>
          <a:xfrm>
            <a:off x="2721" y="4082"/>
            <a:ext cx="12172949" cy="6849835"/>
          </a:xfrm>
          <a:prstGeom prst="rect">
            <a:avLst/>
          </a:prstGeom>
        </p:spPr>
      </p:pic>
    </p:spTree>
    <p:extLst>
      <p:ext uri="{BB962C8B-B14F-4D97-AF65-F5344CB8AC3E}">
        <p14:creationId xmlns:p14="http://schemas.microsoft.com/office/powerpoint/2010/main" val="2371039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207" y="643467"/>
            <a:ext cx="10713586" cy="5571066"/>
          </a:xfrm>
          <a:prstGeom prst="rect">
            <a:avLst/>
          </a:prstGeom>
        </p:spPr>
      </p:pic>
    </p:spTree>
    <p:extLst>
      <p:ext uri="{BB962C8B-B14F-4D97-AF65-F5344CB8AC3E}">
        <p14:creationId xmlns:p14="http://schemas.microsoft.com/office/powerpoint/2010/main" val="7872487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website&#10;&#10;Description automatically generated">
            <a:extLst>
              <a:ext uri="{FF2B5EF4-FFF2-40B4-BE49-F238E27FC236}">
                <a16:creationId xmlns:a16="http://schemas.microsoft.com/office/drawing/2014/main" id="{9D310D78-CF5E-4789-A9FB-25363A3C9D1A}"/>
              </a:ext>
            </a:extLst>
          </p:cNvPr>
          <p:cNvPicPr>
            <a:picLocks noChangeAspect="1"/>
          </p:cNvPicPr>
          <p:nvPr/>
        </p:nvPicPr>
        <p:blipFill rotWithShape="1">
          <a:blip r:embed="rId2"/>
          <a:srcRect t="687" b="26358"/>
          <a:stretch/>
        </p:blipFill>
        <p:spPr>
          <a:xfrm>
            <a:off x="1" y="10"/>
            <a:ext cx="12192000" cy="6003842"/>
          </a:xfrm>
          <a:custGeom>
            <a:avLst/>
            <a:gdLst/>
            <a:ahLst/>
            <a:cxnLst/>
            <a:rect l="l" t="t" r="r" b="b"/>
            <a:pathLst>
              <a:path w="12187427" h="6003852">
                <a:moveTo>
                  <a:pt x="0" y="0"/>
                </a:moveTo>
                <a:lnTo>
                  <a:pt x="12187427" y="0"/>
                </a:lnTo>
                <a:lnTo>
                  <a:pt x="12187427" y="4772371"/>
                </a:lnTo>
                <a:lnTo>
                  <a:pt x="11865111" y="4913285"/>
                </a:lnTo>
                <a:cubicBezTo>
                  <a:pt x="10225213" y="5601147"/>
                  <a:pt x="8237833" y="6003852"/>
                  <a:pt x="6096000" y="6003852"/>
                </a:cubicBezTo>
                <a:cubicBezTo>
                  <a:pt x="3811379" y="6003852"/>
                  <a:pt x="1702489" y="5545663"/>
                  <a:pt x="3601" y="4771946"/>
                </a:cubicBezTo>
                <a:lnTo>
                  <a:pt x="0" y="4770223"/>
                </a:lnTo>
                <a:close/>
              </a:path>
            </a:pathLst>
          </a:custGeom>
        </p:spPr>
      </p:pic>
    </p:spTree>
    <p:extLst>
      <p:ext uri="{BB962C8B-B14F-4D97-AF65-F5344CB8AC3E}">
        <p14:creationId xmlns:p14="http://schemas.microsoft.com/office/powerpoint/2010/main" val="18990022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8F892-E260-DEDE-D57C-D0E5ABEAD4D5}"/>
              </a:ext>
            </a:extLst>
          </p:cNvPr>
          <p:cNvSpPr>
            <a:spLocks noGrp="1"/>
          </p:cNvSpPr>
          <p:nvPr>
            <p:ph type="title"/>
          </p:nvPr>
        </p:nvSpPr>
        <p:spPr/>
        <p:txBody>
          <a:bodyPr>
            <a:normAutofit/>
          </a:bodyPr>
          <a:lstStyle/>
          <a:p>
            <a:r>
              <a:rPr lang="en-US">
                <a:cs typeface="Arial"/>
                <a:hlinkClick r:id="rId2"/>
              </a:rPr>
              <a:t>Request Technical Assistance</a:t>
            </a:r>
            <a:r>
              <a:rPr lang="en-US">
                <a:cs typeface="Arial"/>
              </a:rPr>
              <a:t> </a:t>
            </a:r>
            <a:br>
              <a:rPr lang="en-US">
                <a:cs typeface="Arial"/>
              </a:rPr>
            </a:br>
            <a:endParaRPr lang="en-US"/>
          </a:p>
        </p:txBody>
      </p:sp>
      <p:pic>
        <p:nvPicPr>
          <p:cNvPr id="4" name="Picture 4" descr="Graphical user interface, text, application, email&#10;&#10;Description automatically generated">
            <a:extLst>
              <a:ext uri="{FF2B5EF4-FFF2-40B4-BE49-F238E27FC236}">
                <a16:creationId xmlns:a16="http://schemas.microsoft.com/office/drawing/2014/main" id="{0C23919A-37A4-B3B1-395D-82F5039D791D}"/>
              </a:ext>
            </a:extLst>
          </p:cNvPr>
          <p:cNvPicPr>
            <a:picLocks noGrp="1" noChangeAspect="1"/>
          </p:cNvPicPr>
          <p:nvPr>
            <p:ph idx="1"/>
          </p:nvPr>
        </p:nvPicPr>
        <p:blipFill>
          <a:blip r:embed="rId3"/>
          <a:stretch>
            <a:fillRect/>
          </a:stretch>
        </p:blipFill>
        <p:spPr>
          <a:xfrm>
            <a:off x="838200" y="1931164"/>
            <a:ext cx="10515600" cy="4140260"/>
          </a:xfrm>
        </p:spPr>
      </p:pic>
    </p:spTree>
    <p:extLst>
      <p:ext uri="{BB962C8B-B14F-4D97-AF65-F5344CB8AC3E}">
        <p14:creationId xmlns:p14="http://schemas.microsoft.com/office/powerpoint/2010/main" val="16989716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4B5E26D-6014-4429-8A48-C3C85EFC4D82}"/>
              </a:ext>
            </a:extLst>
          </p:cNvPr>
          <p:cNvSpPr txBox="1">
            <a:spLocks noChangeAspect="1"/>
          </p:cNvSpPr>
          <p:nvPr/>
        </p:nvSpPr>
        <p:spPr>
          <a:xfrm>
            <a:off x="838200" y="1017375"/>
            <a:ext cx="10515600" cy="624723"/>
          </a:xfrm>
          <a:prstGeom prst="rect">
            <a:avLst/>
          </a:prstGeom>
        </p:spPr>
        <p:txBody>
          <a:bodyPr lIns="91440" tIns="45720" rIns="91440" bIns="45720" anchor="t"/>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00" b="0" i="0" u="none" strike="noStrike" kern="1200" cap="none" spc="0" normalizeH="0" baseline="0" noProof="0">
                <a:ln>
                  <a:noFill/>
                </a:ln>
                <a:solidFill>
                  <a:prstClr val="black"/>
                </a:solidFill>
                <a:effectLst/>
                <a:uLnTx/>
                <a:uFillTx/>
                <a:latin typeface="Arial"/>
                <a:ea typeface="+mj-ea"/>
                <a:cs typeface="Calibri"/>
              </a:rPr>
              <a:t>Take Our Survey</a:t>
            </a:r>
            <a:endParaRPr kumimoji="0" lang="en-US" sz="4200" b="0" i="0" u="none" strike="noStrike" kern="1200" cap="none" spc="0" normalizeH="0" baseline="0" noProof="0">
              <a:ln>
                <a:noFill/>
              </a:ln>
              <a:solidFill>
                <a:prstClr val="black"/>
              </a:solidFill>
              <a:effectLst/>
              <a:uLnTx/>
              <a:uFillTx/>
              <a:latin typeface="Arial"/>
              <a:ea typeface="+mj-ea"/>
              <a:cs typeface="Calibri" panose="020F0502020204030204" pitchFamily="34" charset="0"/>
            </a:endParaRPr>
          </a:p>
        </p:txBody>
      </p:sp>
      <p:pic>
        <p:nvPicPr>
          <p:cNvPr id="23" name="Picture 22" descr="Graphical user interface, text, application&#10;&#10;Description automatically generated">
            <a:extLst>
              <a:ext uri="{FF2B5EF4-FFF2-40B4-BE49-F238E27FC236}">
                <a16:creationId xmlns:a16="http://schemas.microsoft.com/office/drawing/2014/main" id="{9D9060E7-F3AE-478A-A257-8B1A91B67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467" y="216862"/>
            <a:ext cx="4610764" cy="692318"/>
          </a:xfrm>
          <a:prstGeom prst="rect">
            <a:avLst/>
          </a:prstGeom>
        </p:spPr>
      </p:pic>
      <p:pic>
        <p:nvPicPr>
          <p:cNvPr id="25" name="Picture 24" descr="A picture containing text, lit, light, dark&#10;&#10;Description automatically generated">
            <a:extLst>
              <a:ext uri="{FF2B5EF4-FFF2-40B4-BE49-F238E27FC236}">
                <a16:creationId xmlns:a16="http://schemas.microsoft.com/office/drawing/2014/main" id="{89AEB3F3-0F9A-4690-8DE0-C9E433B70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9027" y="6054742"/>
            <a:ext cx="2087296" cy="687068"/>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F7BF37F9-BF9A-4D9A-A391-2A6981BA04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467" y="6272308"/>
            <a:ext cx="2852170" cy="461056"/>
          </a:xfrm>
          <a:prstGeom prst="rect">
            <a:avLst/>
          </a:prstGeom>
        </p:spPr>
      </p:pic>
      <p:sp>
        <p:nvSpPr>
          <p:cNvPr id="11" name="TextBox 10">
            <a:extLst>
              <a:ext uri="{FF2B5EF4-FFF2-40B4-BE49-F238E27FC236}">
                <a16:creationId xmlns:a16="http://schemas.microsoft.com/office/drawing/2014/main" id="{B69AFAC0-E228-496B-9EB4-BA389A1798FA}"/>
              </a:ext>
            </a:extLst>
          </p:cNvPr>
          <p:cNvSpPr txBox="1"/>
          <p:nvPr/>
        </p:nvSpPr>
        <p:spPr>
          <a:xfrm>
            <a:off x="879767" y="1906591"/>
            <a:ext cx="491768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a:ea typeface="+mn-ea"/>
                <a:cs typeface="Arial" panose="020B0604020202020204" pitchFamily="34" charset="0"/>
              </a:rPr>
              <a:t>Follow the link</a:t>
            </a:r>
          </a:p>
        </p:txBody>
      </p:sp>
      <p:sp>
        <p:nvSpPr>
          <p:cNvPr id="24" name="TextBox 23">
            <a:extLst>
              <a:ext uri="{FF2B5EF4-FFF2-40B4-BE49-F238E27FC236}">
                <a16:creationId xmlns:a16="http://schemas.microsoft.com/office/drawing/2014/main" id="{4B7FA8F8-7EFD-4D9D-8538-9CA761DEA7E2}"/>
              </a:ext>
            </a:extLst>
          </p:cNvPr>
          <p:cNvSpPr txBox="1"/>
          <p:nvPr/>
        </p:nvSpPr>
        <p:spPr>
          <a:xfrm>
            <a:off x="879767" y="3167390"/>
            <a:ext cx="8483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C4927"/>
                </a:solidFill>
                <a:effectLst/>
                <a:uLnTx/>
                <a:uFillTx/>
                <a:latin typeface="Arial"/>
                <a:ea typeface="+mn-ea"/>
                <a:cs typeface="Arial" panose="020B0604020202020204" pitchFamily="34" charset="0"/>
              </a:rPr>
              <a:t>OR</a:t>
            </a:r>
          </a:p>
        </p:txBody>
      </p:sp>
      <p:sp>
        <p:nvSpPr>
          <p:cNvPr id="22" name="TextBox 21">
            <a:extLst>
              <a:ext uri="{FF2B5EF4-FFF2-40B4-BE49-F238E27FC236}">
                <a16:creationId xmlns:a16="http://schemas.microsoft.com/office/drawing/2014/main" id="{B5532BEF-91CF-40CA-8EC2-A45858D68460}"/>
              </a:ext>
            </a:extLst>
          </p:cNvPr>
          <p:cNvSpPr txBox="1"/>
          <p:nvPr/>
        </p:nvSpPr>
        <p:spPr>
          <a:xfrm>
            <a:off x="879766" y="3847775"/>
            <a:ext cx="464018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a:ea typeface="+mn-ea"/>
                <a:cs typeface="Calibri"/>
              </a:rPr>
              <a:t>Use your smartphone’s Camera app to scan the QR code</a:t>
            </a:r>
          </a:p>
        </p:txBody>
      </p:sp>
      <p:sp>
        <p:nvSpPr>
          <p:cNvPr id="3" name="Arrow: Right 2">
            <a:extLst>
              <a:ext uri="{FF2B5EF4-FFF2-40B4-BE49-F238E27FC236}">
                <a16:creationId xmlns:a16="http://schemas.microsoft.com/office/drawing/2014/main" id="{C2B99B62-18F3-4451-A6F6-B8B7BFBBB690}"/>
              </a:ext>
            </a:extLst>
          </p:cNvPr>
          <p:cNvSpPr/>
          <p:nvPr/>
        </p:nvSpPr>
        <p:spPr>
          <a:xfrm>
            <a:off x="2633934" y="4899171"/>
            <a:ext cx="2693076" cy="21139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7EBC4675-FC64-B057-4AD0-0F75045C4DBD}"/>
              </a:ext>
            </a:extLst>
          </p:cNvPr>
          <p:cNvSpPr txBox="1"/>
          <p:nvPr/>
        </p:nvSpPr>
        <p:spPr>
          <a:xfrm>
            <a:off x="838200" y="2439314"/>
            <a:ext cx="6096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a:ea typeface="+mn-ea"/>
                <a:cs typeface="+mn-cs"/>
                <a:hlinkClick r:id="rId6"/>
              </a:rPr>
              <a:t>https://ttc-gpra.org/P?s=874886</a:t>
            </a:r>
            <a:r>
              <a:rPr kumimoji="0" lang="en-US" sz="3200" b="0" i="0" u="none" strike="noStrike" kern="1200" cap="none" spc="0" normalizeH="0" baseline="0" noProof="0" dirty="0">
                <a:ln>
                  <a:noFill/>
                </a:ln>
                <a:solidFill>
                  <a:prstClr val="black"/>
                </a:solidFill>
                <a:effectLst/>
                <a:uLnTx/>
                <a:uFillTx/>
                <a:latin typeface="Arial"/>
                <a:ea typeface="+mn-ea"/>
                <a:cs typeface="+mn-cs"/>
              </a:rPr>
              <a:t> </a:t>
            </a:r>
          </a:p>
        </p:txBody>
      </p:sp>
      <p:pic>
        <p:nvPicPr>
          <p:cNvPr id="1026" name="Picture 2">
            <a:extLst>
              <a:ext uri="{FF2B5EF4-FFF2-40B4-BE49-F238E27FC236}">
                <a16:creationId xmlns:a16="http://schemas.microsoft.com/office/drawing/2014/main" id="{D117AA0D-0B51-FE7C-2AAE-0EFBD28C55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85932" y="2195048"/>
            <a:ext cx="3306743" cy="3306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578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7">
            <a:extLst>
              <a:ext uri="{FF2B5EF4-FFF2-40B4-BE49-F238E27FC236}">
                <a16:creationId xmlns:a16="http://schemas.microsoft.com/office/drawing/2014/main" id="{2C5F7BC5-7DC6-44B6-878C-3CF161FDA0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8752" y="91752"/>
            <a:ext cx="6674496" cy="6674496"/>
          </a:xfrm>
        </p:spPr>
      </p:pic>
    </p:spTree>
    <p:extLst>
      <p:ext uri="{BB962C8B-B14F-4D97-AF65-F5344CB8AC3E}">
        <p14:creationId xmlns:p14="http://schemas.microsoft.com/office/powerpoint/2010/main" val="3417029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b5ed2464d8_0_244"/>
          <p:cNvSpPr/>
          <p:nvPr/>
        </p:nvSpPr>
        <p:spPr>
          <a:xfrm>
            <a:off x="0" y="5238082"/>
            <a:ext cx="6400800" cy="1620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2" name="Picture 1">
            <a:extLst>
              <a:ext uri="{FF2B5EF4-FFF2-40B4-BE49-F238E27FC236}">
                <a16:creationId xmlns:a16="http://schemas.microsoft.com/office/drawing/2014/main" id="{D298B4BF-A1C2-E017-0354-C5A88C504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863" y="-495832"/>
            <a:ext cx="9954909" cy="7353832"/>
          </a:xfrm>
          <a:prstGeom prst="rect">
            <a:avLst/>
          </a:prstGeom>
        </p:spPr>
      </p:pic>
      <p:sp>
        <p:nvSpPr>
          <p:cNvPr id="308" name="Google Shape;308;gb5ed2464d8_0_244"/>
          <p:cNvSpPr txBox="1"/>
          <p:nvPr/>
        </p:nvSpPr>
        <p:spPr>
          <a:xfrm>
            <a:off x="8829674" y="1221985"/>
            <a:ext cx="3157500" cy="4413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1200" cap="none" spc="0" normalizeH="0" baseline="0" noProof="0" dirty="0">
                <a:ln>
                  <a:noFill/>
                </a:ln>
                <a:solidFill>
                  <a:prstClr val="black"/>
                </a:solidFill>
                <a:effectLst/>
                <a:uLnTx/>
                <a:uFillTx/>
                <a:latin typeface="Arial"/>
                <a:ea typeface="Arial"/>
                <a:cs typeface="Arial"/>
                <a:sym typeface="Arial"/>
              </a:rPr>
              <a:t>Established in 2018 with funding from the Substance Abuse and Mental Health Services Administration (SAMHSA)</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450"/>
              </a:spcBef>
              <a:spcAft>
                <a:spcPts val="0"/>
              </a:spcAft>
              <a:buClr>
                <a:srgbClr val="000000"/>
              </a:buClr>
              <a:buSzPts val="2000"/>
              <a:buFont typeface="Arial"/>
              <a:buNone/>
              <a:tabLst/>
              <a:defRPr/>
            </a:pPr>
            <a:endParaRPr kumimoji="0" sz="2000" b="0" i="0" u="none" strike="noStrike" kern="1200" cap="none" spc="0" normalizeH="0" baseline="0" noProof="0" dirty="0">
              <a:ln>
                <a:noFill/>
              </a:ln>
              <a:solidFill>
                <a:prstClr val="black"/>
              </a:solidFill>
              <a:effectLst/>
              <a:uLnTx/>
              <a:uFillTx/>
              <a:latin typeface="Arial"/>
              <a:ea typeface="Arial"/>
              <a:cs typeface="Arial"/>
              <a:sym typeface="Arial"/>
            </a:endParaRPr>
          </a:p>
          <a:p>
            <a:pPr marL="213995" marR="0" lvl="1" indent="-213995" algn="l" defTabSz="914400" rtl="0" eaLnBrk="1" fontAlgn="auto" latinLnBrk="0" hangingPunct="1">
              <a:lnSpc>
                <a:spcPct val="100000"/>
              </a:lnSpc>
              <a:spcBef>
                <a:spcPts val="450"/>
              </a:spcBef>
              <a:spcAft>
                <a:spcPts val="0"/>
              </a:spcAft>
              <a:buClr>
                <a:prstClr val="black"/>
              </a:buClr>
              <a:buSzPts val="2000"/>
              <a:buFont typeface="Arial"/>
              <a:buChar char="•"/>
              <a:tabLst/>
              <a:defRPr/>
            </a:pPr>
            <a:r>
              <a:rPr kumimoji="0" lang="en-US" sz="2000" b="0" i="0" u="none" strike="noStrike" kern="1200" cap="none" spc="0" normalizeH="0" baseline="0" noProof="0" dirty="0">
                <a:ln>
                  <a:noFill/>
                </a:ln>
                <a:solidFill>
                  <a:prstClr val="black"/>
                </a:solidFill>
                <a:effectLst/>
                <a:uLnTx/>
                <a:uFillTx/>
                <a:latin typeface="Arial"/>
                <a:ea typeface="Arial"/>
                <a:cs typeface="Arial"/>
                <a:sym typeface="Arial"/>
              </a:rPr>
              <a:t>10 Regional Centers</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a:p>
            <a:pPr marL="213995" marR="0" lvl="0" indent="-213995" algn="l" defTabSz="914400" rtl="0" eaLnBrk="1" fontAlgn="auto" latinLnBrk="0" hangingPunct="1">
              <a:lnSpc>
                <a:spcPct val="100000"/>
              </a:lnSpc>
              <a:spcBef>
                <a:spcPts val="450"/>
              </a:spcBef>
              <a:spcAft>
                <a:spcPts val="0"/>
              </a:spcAft>
              <a:buClr>
                <a:prstClr val="black"/>
              </a:buClr>
              <a:buSzPts val="2000"/>
              <a:buFont typeface="Arial"/>
              <a:buChar char="•"/>
              <a:tabLst/>
              <a:defRPr/>
            </a:pPr>
            <a:r>
              <a:rPr kumimoji="0" lang="en-US" sz="2000" b="0" i="0" u="none" strike="noStrike" kern="1200" cap="none" spc="0" normalizeH="0" baseline="0" noProof="0" dirty="0">
                <a:ln>
                  <a:noFill/>
                </a:ln>
                <a:solidFill>
                  <a:prstClr val="black"/>
                </a:solidFill>
                <a:effectLst/>
                <a:uLnTx/>
                <a:uFillTx/>
                <a:latin typeface="Arial"/>
                <a:ea typeface="Arial"/>
                <a:cs typeface="Arial"/>
                <a:sym typeface="Arial"/>
              </a:rPr>
              <a:t>Network Coordinating Office</a:t>
            </a:r>
            <a:endParaRPr kumimoji="0" sz="2000" b="0" i="0" u="none" strike="noStrike" kern="1200" cap="none" spc="0" normalizeH="0" baseline="0" noProof="0" dirty="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1419216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gb5ed2464d8_0_25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228600" lvl="0" indent="-50800" algn="l" rtl="0">
              <a:lnSpc>
                <a:spcPct val="100000"/>
              </a:lnSpc>
              <a:spcBef>
                <a:spcPts val="0"/>
              </a:spcBef>
              <a:spcAft>
                <a:spcPts val="0"/>
              </a:spcAft>
              <a:buClr>
                <a:srgbClr val="36557C"/>
              </a:buClr>
              <a:buSzPts val="2800"/>
              <a:buFont typeface="Arial"/>
              <a:buNone/>
            </a:pPr>
            <a:endParaRPr>
              <a:latin typeface="Calibri"/>
              <a:ea typeface="Calibri"/>
              <a:cs typeface="Calibri"/>
              <a:sym typeface="Calibri"/>
            </a:endParaRPr>
          </a:p>
          <a:p>
            <a:pPr marL="0" lvl="0" indent="0" algn="l" rtl="0">
              <a:lnSpc>
                <a:spcPct val="100000"/>
              </a:lnSpc>
              <a:spcBef>
                <a:spcPts val="0"/>
              </a:spcBef>
              <a:spcAft>
                <a:spcPts val="0"/>
              </a:spcAft>
              <a:buClr>
                <a:srgbClr val="36557C"/>
              </a:buClr>
              <a:buSzPts val="2800"/>
              <a:buNone/>
            </a:pPr>
            <a:endParaRPr>
              <a:latin typeface="Calibri"/>
              <a:ea typeface="Calibri"/>
              <a:cs typeface="Calibri"/>
              <a:sym typeface="Calibri"/>
            </a:endParaRPr>
          </a:p>
          <a:p>
            <a:pPr marL="0" lvl="0" indent="0" algn="l" rtl="0">
              <a:lnSpc>
                <a:spcPct val="90000"/>
              </a:lnSpc>
              <a:spcBef>
                <a:spcPts val="1000"/>
              </a:spcBef>
              <a:spcAft>
                <a:spcPts val="0"/>
              </a:spcAft>
              <a:buClr>
                <a:srgbClr val="36557C"/>
              </a:buClr>
              <a:buSzPts val="2800"/>
              <a:buNone/>
            </a:pPr>
            <a:endParaRPr/>
          </a:p>
        </p:txBody>
      </p:sp>
      <p:grpSp>
        <p:nvGrpSpPr>
          <p:cNvPr id="315" name="Google Shape;315;gb5ed2464d8_0_251"/>
          <p:cNvGrpSpPr/>
          <p:nvPr/>
        </p:nvGrpSpPr>
        <p:grpSpPr>
          <a:xfrm>
            <a:off x="548987" y="2239500"/>
            <a:ext cx="11327421" cy="3533400"/>
            <a:chOff x="0" y="328543"/>
            <a:chExt cx="11096100" cy="3533400"/>
          </a:xfrm>
        </p:grpSpPr>
        <p:sp>
          <p:nvSpPr>
            <p:cNvPr id="316" name="Google Shape;316;gb5ed2464d8_0_251"/>
            <p:cNvSpPr/>
            <p:nvPr/>
          </p:nvSpPr>
          <p:spPr>
            <a:xfrm>
              <a:off x="0" y="328543"/>
              <a:ext cx="11096100" cy="1673100"/>
            </a:xfrm>
            <a:prstGeom prst="roundRect">
              <a:avLst>
                <a:gd name="adj" fmla="val 16667"/>
              </a:avLst>
            </a:prstGeom>
            <a:solidFill>
              <a:srgbClr val="6D4C5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gb5ed2464d8_0_251"/>
            <p:cNvSpPr txBox="1"/>
            <p:nvPr/>
          </p:nvSpPr>
          <p:spPr>
            <a:xfrm>
              <a:off x="81674" y="410217"/>
              <a:ext cx="10932600" cy="1509900"/>
            </a:xfrm>
            <a:prstGeom prst="rect">
              <a:avLst/>
            </a:prstGeom>
            <a:solidFill>
              <a:srgbClr val="6D4C5C"/>
            </a:solidFill>
            <a:ln>
              <a:noFill/>
            </a:ln>
          </p:spPr>
          <p:txBody>
            <a:bodyPr spcFirstLastPara="1" wrap="square" lIns="121900" tIns="121900" rIns="121900" bIns="121900" anchor="ctr" anchorCtr="0">
              <a:noAutofit/>
            </a:bodyPr>
            <a:lstStyle/>
            <a:p>
              <a:pPr marL="0" marR="0" lvl="0" indent="0" algn="l" rtl="0">
                <a:lnSpc>
                  <a:spcPct val="90000"/>
                </a:lnSpc>
                <a:spcBef>
                  <a:spcPts val="0"/>
                </a:spcBef>
                <a:spcAft>
                  <a:spcPts val="0"/>
                </a:spcAft>
                <a:buClr>
                  <a:schemeClr val="lt1"/>
                </a:buClr>
                <a:buSzPts val="3200"/>
                <a:buFont typeface="Arial"/>
                <a:buNone/>
              </a:pPr>
              <a:r>
                <a:rPr lang="en-US" sz="3000" b="0" i="0" u="none" strike="noStrike" cap="none">
                  <a:solidFill>
                    <a:schemeClr val="lt1"/>
                  </a:solidFill>
                  <a:latin typeface="Arial"/>
                  <a:ea typeface="Arial"/>
                  <a:cs typeface="Arial"/>
                  <a:sym typeface="Arial"/>
                </a:rPr>
                <a:t>SAMHSA grant awarded to Dr. Joseph Evans at Munroe-Meyer Institute out of the University of Nebraska Medical Center </a:t>
              </a:r>
              <a:endParaRPr sz="3000" b="0" i="0" u="none" strike="noStrike" cap="none">
                <a:solidFill>
                  <a:schemeClr val="lt1"/>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3200"/>
                <a:buFont typeface="Arial"/>
                <a:buNone/>
              </a:pPr>
              <a:r>
                <a:rPr lang="en-US" sz="3000" b="0" i="0" u="none" strike="noStrike" cap="none">
                  <a:solidFill>
                    <a:schemeClr val="lt1"/>
                  </a:solidFill>
                  <a:latin typeface="Arial"/>
                  <a:ea typeface="Arial"/>
                  <a:cs typeface="Arial"/>
                  <a:sym typeface="Arial"/>
                </a:rPr>
                <a:t>(Grant #: H79SM081769)</a:t>
              </a:r>
              <a:endParaRPr sz="1200" b="0" i="0" u="none" strike="noStrike" cap="none">
                <a:solidFill>
                  <a:srgbClr val="000000"/>
                </a:solidFill>
                <a:latin typeface="Arial"/>
                <a:ea typeface="Arial"/>
                <a:cs typeface="Arial"/>
                <a:sym typeface="Arial"/>
              </a:endParaRPr>
            </a:p>
          </p:txBody>
        </p:sp>
        <p:sp>
          <p:nvSpPr>
            <p:cNvPr id="318" name="Google Shape;318;gb5ed2464d8_0_251"/>
            <p:cNvSpPr/>
            <p:nvPr/>
          </p:nvSpPr>
          <p:spPr>
            <a:xfrm>
              <a:off x="0" y="2188843"/>
              <a:ext cx="11096100" cy="1673100"/>
            </a:xfrm>
            <a:prstGeom prst="roundRect">
              <a:avLst>
                <a:gd name="adj" fmla="val 16667"/>
              </a:avLst>
            </a:prstGeom>
            <a:solidFill>
              <a:srgbClr val="6D4C5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gb5ed2464d8_0_251"/>
            <p:cNvSpPr txBox="1"/>
            <p:nvPr/>
          </p:nvSpPr>
          <p:spPr>
            <a:xfrm>
              <a:off x="81674" y="2270517"/>
              <a:ext cx="10932600" cy="1509900"/>
            </a:xfrm>
            <a:prstGeom prst="rect">
              <a:avLst/>
            </a:prstGeom>
            <a:noFill/>
            <a:ln>
              <a:noFill/>
            </a:ln>
          </p:spPr>
          <p:txBody>
            <a:bodyPr spcFirstLastPara="1" wrap="square" lIns="121900" tIns="121900" rIns="121900" bIns="121900" anchor="ctr" anchorCtr="0">
              <a:noAutofit/>
            </a:bodyPr>
            <a:lstStyle/>
            <a:p>
              <a:pPr>
                <a:lnSpc>
                  <a:spcPct val="90000"/>
                </a:lnSpc>
                <a:buClr>
                  <a:schemeClr val="lt1"/>
                </a:buClr>
                <a:buSzPts val="3200"/>
              </a:pPr>
              <a:r>
                <a:rPr lang="en-US" sz="3000" b="0" i="0" u="none" strike="noStrike" cap="none" dirty="0">
                  <a:solidFill>
                    <a:schemeClr val="lt1"/>
                  </a:solidFill>
                  <a:latin typeface="Arial"/>
                  <a:ea typeface="Arial"/>
                  <a:cs typeface="Arial"/>
                  <a:sym typeface="Arial"/>
                </a:rPr>
                <a:t>Continuum of training and technical assistance in evidence-based practice and mental health </a:t>
              </a:r>
              <a:r>
                <a:rPr lang="en-US" sz="2600" b="0" i="0" u="none" strike="noStrike" cap="none" dirty="0">
                  <a:solidFill>
                    <a:schemeClr val="lt1"/>
                  </a:solidFill>
                  <a:latin typeface="Arial"/>
                  <a:ea typeface="Arial"/>
                  <a:cs typeface="Arial"/>
                  <a:sym typeface="Arial"/>
                </a:rPr>
                <a:t>services</a:t>
              </a:r>
              <a:r>
                <a:rPr lang="en-US" sz="3000" b="0" i="0" u="none" strike="noStrike" cap="none" dirty="0">
                  <a:solidFill>
                    <a:schemeClr val="lt1"/>
                  </a:solidFill>
                  <a:latin typeface="Arial"/>
                  <a:ea typeface="Arial"/>
                  <a:cs typeface="Arial"/>
                  <a:sym typeface="Arial"/>
                </a:rPr>
                <a:t> across NE,</a:t>
              </a:r>
              <a:r>
                <a:rPr lang="en-US" sz="3000" dirty="0">
                  <a:solidFill>
                    <a:schemeClr val="lt1"/>
                  </a:solidFill>
                  <a:latin typeface="Arial"/>
                  <a:ea typeface="Arial"/>
                  <a:cs typeface="Arial"/>
                  <a:sym typeface="Arial"/>
                </a:rPr>
                <a:t> IA, KS, MO</a:t>
              </a:r>
              <a:endParaRPr sz="1200" b="0" i="0" u="none" strike="noStrike" cap="none" dirty="0">
                <a:solidFill>
                  <a:schemeClr val="lt1"/>
                </a:solidFill>
                <a:latin typeface="Arial"/>
                <a:ea typeface="Arial"/>
                <a:cs typeface="Arial"/>
                <a:sym typeface="Arial"/>
              </a:endParaRPr>
            </a:p>
          </p:txBody>
        </p:sp>
      </p:grpSp>
      <p:sp>
        <p:nvSpPr>
          <p:cNvPr id="320" name="Google Shape;320;gb5ed2464d8_0_25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6557C"/>
              </a:buClr>
              <a:buSzPts val="4400"/>
              <a:buFont typeface="Calibri"/>
              <a:buNone/>
            </a:pPr>
            <a:r>
              <a:rPr lang="en-US" b="1" dirty="0" err="1">
                <a:solidFill>
                  <a:srgbClr val="6D4C5C"/>
                </a:solidFill>
              </a:rPr>
              <a:t>Mid-America</a:t>
            </a:r>
            <a:r>
              <a:rPr lang="en-US" b="1" dirty="0">
                <a:solidFill>
                  <a:srgbClr val="6D4C5C"/>
                </a:solidFill>
              </a:rPr>
              <a:t> MHTTC</a:t>
            </a:r>
            <a:br>
              <a:rPr lang="en-US" dirty="0"/>
            </a:br>
            <a:r>
              <a:rPr lang="en-US">
                <a:solidFill>
                  <a:srgbClr val="6A4A62"/>
                </a:solidFill>
              </a:rPr>
              <a:t>Project Director: Dr. Brandy Clarke</a:t>
            </a:r>
            <a:endParaRPr sz="4000">
              <a:solidFill>
                <a:srgbClr val="6A4A62"/>
              </a:solidFill>
            </a:endParaRPr>
          </a:p>
        </p:txBody>
      </p:sp>
    </p:spTree>
    <p:extLst>
      <p:ext uri="{BB962C8B-B14F-4D97-AF65-F5344CB8AC3E}">
        <p14:creationId xmlns:p14="http://schemas.microsoft.com/office/powerpoint/2010/main" val="238996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DFBC3665-8B95-4466-88F4-96A6BADC67E4}"/>
              </a:ext>
            </a:extLst>
          </p:cNvPr>
          <p:cNvSpPr>
            <a:spLocks noGrp="1"/>
          </p:cNvSpPr>
          <p:nvPr/>
        </p:nvSpPr>
        <p:spPr>
          <a:xfrm>
            <a:off x="497305" y="620392"/>
            <a:ext cx="4185947" cy="55046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
                <a:srgbClr val="000000"/>
              </a:buClr>
              <a:buSzTx/>
              <a:buFont typeface="Arial"/>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a:ea typeface="+mj-ea"/>
                <a:cs typeface="+mj-cs"/>
                <a:sym typeface="Arial"/>
              </a:rPr>
              <a:t>Specialized Training and Technical Assistance</a:t>
            </a:r>
            <a:endParaRPr kumimoji="0" lang="en-US" sz="4000" b="0" i="0" u="none" strike="noStrike" kern="1200" cap="none" spc="0" normalizeH="0" baseline="0" noProof="0" dirty="0">
              <a:ln>
                <a:noFill/>
              </a:ln>
              <a:solidFill>
                <a:prstClr val="black"/>
              </a:solidFill>
              <a:effectLst/>
              <a:uLnTx/>
              <a:uFillTx/>
              <a:latin typeface="Arial" panose="020B0604020202020204"/>
              <a:ea typeface="+mj-ea"/>
              <a:cs typeface="Calibri Light"/>
              <a:sym typeface="Arial"/>
            </a:endParaRPr>
          </a:p>
        </p:txBody>
      </p:sp>
      <p:graphicFrame>
        <p:nvGraphicFramePr>
          <p:cNvPr id="4" name="Content Placeholder 2">
            <a:extLst>
              <a:ext uri="{FF2B5EF4-FFF2-40B4-BE49-F238E27FC236}">
                <a16:creationId xmlns:a16="http://schemas.microsoft.com/office/drawing/2014/main" id="{C1A16928-3DD9-4D33-8A19-ADAF6E35AF74}"/>
              </a:ext>
            </a:extLst>
          </p:cNvPr>
          <p:cNvGraphicFramePr>
            <a:graphicFrameLocks/>
          </p:cNvGraphicFramePr>
          <p:nvPr/>
        </p:nvGraphicFramePr>
        <p:xfrm>
          <a:off x="3924035" y="815019"/>
          <a:ext cx="7770660" cy="5227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0553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260841-B335-4095-83E5-162AEF609398}"/>
              </a:ext>
            </a:extLst>
          </p:cNvPr>
          <p:cNvPicPr>
            <a:picLocks noChangeAspect="1"/>
          </p:cNvPicPr>
          <p:nvPr/>
        </p:nvPicPr>
        <p:blipFill rotWithShape="1">
          <a:blip r:embed="rId3">
            <a:extLst>
              <a:ext uri="{28A0092B-C50C-407E-A947-70E740481C1C}">
                <a14:useLocalDpi xmlns:a14="http://schemas.microsoft.com/office/drawing/2010/main" val="0"/>
              </a:ext>
            </a:extLst>
          </a:blip>
          <a:srcRect l="2931" t="4106" r="3222" b="3759"/>
          <a:stretch/>
        </p:blipFill>
        <p:spPr>
          <a:xfrm>
            <a:off x="4231684" y="989703"/>
            <a:ext cx="3728631" cy="5486400"/>
          </a:xfrm>
          <a:prstGeom prst="rect">
            <a:avLst/>
          </a:prstGeom>
        </p:spPr>
      </p:pic>
      <p:sp>
        <p:nvSpPr>
          <p:cNvPr id="15" name="object 2">
            <a:extLst>
              <a:ext uri="{FF2B5EF4-FFF2-40B4-BE49-F238E27FC236}">
                <a16:creationId xmlns:a16="http://schemas.microsoft.com/office/drawing/2014/main" id="{153A2E47-6089-4655-846E-B76C9F24D205}"/>
              </a:ext>
            </a:extLst>
          </p:cNvPr>
          <p:cNvSpPr txBox="1">
            <a:spLocks/>
          </p:cNvSpPr>
          <p:nvPr/>
        </p:nvSpPr>
        <p:spPr>
          <a:xfrm>
            <a:off x="8088322" y="1420163"/>
            <a:ext cx="4369867" cy="3137355"/>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
                <a:srgbClr val="000000"/>
              </a:buClr>
              <a:buSzTx/>
              <a:buFont typeface="Arial"/>
              <a:buNone/>
              <a:tabLst/>
              <a:defRPr/>
            </a:pPr>
            <a:br>
              <a:rPr kumimoji="0" lang="en-US" sz="2000" b="1" i="0" u="none" strike="noStrike" kern="1200" cap="none" spc="-5" normalizeH="0" baseline="0" noProof="0" dirty="0">
                <a:ln>
                  <a:noFill/>
                </a:ln>
                <a:solidFill>
                  <a:prstClr val="black"/>
                </a:solidFill>
                <a:effectLst/>
                <a:uLnTx/>
                <a:uFillTx/>
                <a:latin typeface="Arial" panose="020B0604020202020204"/>
                <a:ea typeface="+mn-ea"/>
                <a:cs typeface="+mn-cs"/>
                <a:sym typeface="Arial"/>
              </a:rPr>
            </a:br>
            <a:endParaRPr kumimoji="0" lang="en-US" sz="2000" b="1" i="0" u="sng" strike="noStrike" kern="1200" cap="none" spc="-5" normalizeH="0" baseline="0" noProof="0" dirty="0">
              <a:ln>
                <a:noFill/>
              </a:ln>
              <a:solidFill>
                <a:prstClr val="black"/>
              </a:solidFill>
              <a:effectLst/>
              <a:uLnTx/>
              <a:uFillTx/>
              <a:latin typeface="Arial" panose="020B0604020202020204"/>
              <a:ea typeface="+mn-ea"/>
              <a:cs typeface="+mn-cs"/>
              <a:sym typeface="Arial"/>
            </a:endParaRPr>
          </a:p>
          <a:p>
            <a:pPr marL="0" marR="0" lvl="0" indent="0" algn="l" defTabSz="914400" rtl="0" eaLnBrk="1" fontAlgn="auto" latinLnBrk="0" hangingPunct="1">
              <a:lnSpc>
                <a:spcPct val="90000"/>
              </a:lnSpc>
              <a:spcBef>
                <a:spcPts val="0"/>
              </a:spcBef>
              <a:spcAft>
                <a:spcPts val="600"/>
              </a:spcAft>
              <a:buClr>
                <a:srgbClr val="000000"/>
              </a:buClr>
              <a:buSzTx/>
              <a:buFont typeface="Arial"/>
              <a:buNone/>
              <a:tabLst/>
              <a:defRPr/>
            </a:pPr>
            <a:r>
              <a:rPr kumimoji="0" lang="en-US" sz="2000" b="1" i="0" u="none" strike="noStrike" kern="1200" cap="none" spc="-5" normalizeH="0" baseline="0" noProof="0" dirty="0">
                <a:ln>
                  <a:noFill/>
                </a:ln>
                <a:solidFill>
                  <a:prstClr val="black"/>
                </a:solidFill>
                <a:effectLst/>
                <a:uLnTx/>
                <a:uFillTx/>
                <a:latin typeface="Arial" panose="020B0604020202020204"/>
                <a:ea typeface="+mn-ea"/>
                <a:cs typeface="+mn-cs"/>
                <a:sym typeface="Arial"/>
              </a:rPr>
              <a:t>Mid-America MHTTC SMH Team </a:t>
            </a:r>
            <a:br>
              <a:rPr kumimoji="0" lang="en-US" sz="2000" b="1" i="0" u="none" strike="noStrike" kern="1200" cap="none" spc="-5" normalizeH="0" baseline="0" noProof="0" dirty="0">
                <a:ln>
                  <a:noFill/>
                </a:ln>
                <a:solidFill>
                  <a:prstClr val="black"/>
                </a:solidFill>
                <a:effectLst/>
                <a:uLnTx/>
                <a:uFillTx/>
                <a:latin typeface="Arial" panose="020B0604020202020204"/>
                <a:ea typeface="+mn-ea"/>
                <a:cs typeface="+mn-cs"/>
                <a:sym typeface="Arial"/>
              </a:rPr>
            </a:br>
            <a:r>
              <a:rPr kumimoji="0" lang="en-US" sz="2000" b="0" i="0" u="none" strike="noStrike" kern="1200" cap="none" spc="-5" normalizeH="0" baseline="0" noProof="0" dirty="0">
                <a:ln>
                  <a:noFill/>
                </a:ln>
                <a:solidFill>
                  <a:prstClr val="black"/>
                </a:solidFill>
                <a:effectLst/>
                <a:uLnTx/>
                <a:uFillTx/>
                <a:latin typeface="Arial" panose="020B0604020202020204"/>
                <a:ea typeface="+mn-ea"/>
                <a:cs typeface="+mn-cs"/>
                <a:sym typeface="Arial"/>
              </a:rPr>
              <a:t>Munroe Meyer Institute</a:t>
            </a:r>
            <a:br>
              <a:rPr kumimoji="0" lang="en-US" sz="2000" b="0" i="0" u="none" strike="noStrike" kern="1200" cap="none" spc="-5" normalizeH="0" baseline="0" noProof="0" dirty="0">
                <a:ln>
                  <a:noFill/>
                </a:ln>
                <a:solidFill>
                  <a:prstClr val="black"/>
                </a:solidFill>
                <a:effectLst/>
                <a:uLnTx/>
                <a:uFillTx/>
                <a:latin typeface="Arial" panose="020B0604020202020204"/>
                <a:ea typeface="+mn-ea"/>
                <a:cs typeface="+mn-cs"/>
                <a:sym typeface="Arial"/>
              </a:rPr>
            </a:br>
            <a:r>
              <a:rPr kumimoji="0" lang="en-US" sz="2000" b="0" i="0" u="none" strike="noStrike" kern="1200" cap="none" spc="-5" normalizeH="0" baseline="0" noProof="0" dirty="0">
                <a:ln>
                  <a:noFill/>
                </a:ln>
                <a:solidFill>
                  <a:prstClr val="black"/>
                </a:solidFill>
                <a:effectLst/>
                <a:uLnTx/>
                <a:uFillTx/>
                <a:latin typeface="Arial" panose="020B0604020202020204"/>
                <a:ea typeface="+mn-ea"/>
                <a:cs typeface="+mn-cs"/>
                <a:sym typeface="Arial"/>
              </a:rPr>
              <a:t>University of Nebraska Medical Center</a:t>
            </a:r>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Arial"/>
              <a:sym typeface="Arial"/>
            </a:endParaRPr>
          </a:p>
          <a:p>
            <a:pPr marL="0" marR="0" lvl="0" indent="-228600" algn="ctr" defTabSz="914400" rtl="0" eaLnBrk="1" fontAlgn="auto" latinLnBrk="0" hangingPunct="1">
              <a:lnSpc>
                <a:spcPct val="90000"/>
              </a:lnSpc>
              <a:spcBef>
                <a:spcPts val="0"/>
              </a:spcBef>
              <a:spcAft>
                <a:spcPts val="600"/>
              </a:spcAft>
              <a:buClr>
                <a:srgbClr val="000000"/>
              </a:buClr>
              <a:buSzTx/>
              <a:buFont typeface="Arial" panose="020B0604020202020204" pitchFamily="34" charset="0"/>
              <a:buChar char="•"/>
              <a:tabLst/>
              <a:defRPr/>
            </a:pPr>
            <a:endParaRPr kumimoji="0" lang="en-US" sz="2000" b="0" i="0" u="none" strike="noStrike" kern="1200" cap="none" spc="-5" normalizeH="0" baseline="0" noProof="0" dirty="0">
              <a:ln>
                <a:noFill/>
              </a:ln>
              <a:solidFill>
                <a:srgbClr val="595959"/>
              </a:solidFill>
              <a:effectLst/>
              <a:uLnTx/>
              <a:uFillTx/>
              <a:latin typeface="Arial" panose="020B0604020202020204"/>
              <a:ea typeface="+mn-ea"/>
              <a:cs typeface="+mn-cs"/>
              <a:sym typeface="Arial"/>
            </a:endParaRPr>
          </a:p>
        </p:txBody>
      </p:sp>
      <p:pic>
        <p:nvPicPr>
          <p:cNvPr id="3" name="Picture 2">
            <a:extLst>
              <a:ext uri="{FF2B5EF4-FFF2-40B4-BE49-F238E27FC236}">
                <a16:creationId xmlns:a16="http://schemas.microsoft.com/office/drawing/2014/main" id="{49C42E1C-9C04-4186-960F-74EA66B7F3FC}"/>
              </a:ext>
            </a:extLst>
          </p:cNvPr>
          <p:cNvPicPr>
            <a:picLocks noChangeAspect="1"/>
          </p:cNvPicPr>
          <p:nvPr/>
        </p:nvPicPr>
        <p:blipFill rotWithShape="1">
          <a:blip r:embed="rId4"/>
          <a:srcRect l="-1374" r="-824" b="-183"/>
          <a:stretch/>
        </p:blipFill>
        <p:spPr>
          <a:xfrm>
            <a:off x="399499" y="979670"/>
            <a:ext cx="3832185" cy="5496433"/>
          </a:xfrm>
          <a:prstGeom prst="rect">
            <a:avLst/>
          </a:prstGeom>
        </p:spPr>
      </p:pic>
      <p:sp>
        <p:nvSpPr>
          <p:cNvPr id="5" name="object 2">
            <a:extLst>
              <a:ext uri="{FF2B5EF4-FFF2-40B4-BE49-F238E27FC236}">
                <a16:creationId xmlns:a16="http://schemas.microsoft.com/office/drawing/2014/main" id="{DB2BDB24-D6B3-8536-33E1-DDA95246E8CF}"/>
              </a:ext>
            </a:extLst>
          </p:cNvPr>
          <p:cNvSpPr txBox="1">
            <a:spLocks/>
          </p:cNvSpPr>
          <p:nvPr/>
        </p:nvSpPr>
        <p:spPr>
          <a:xfrm>
            <a:off x="8088322" y="3392421"/>
            <a:ext cx="5366610" cy="311604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endParaRPr kumimoji="0" lang="en-US" sz="2000" b="0" i="0" u="none" strike="noStrike" kern="1200" cap="none" spc="-5" normalizeH="0" baseline="0" noProof="0" dirty="0">
              <a:ln>
                <a:noFill/>
              </a:ln>
              <a:solidFill>
                <a:prstClr val="black"/>
              </a:solidFill>
              <a:effectLst/>
              <a:uLnTx/>
              <a:uFillTx/>
              <a:latin typeface="Arial" panose="020B0604020202020204"/>
              <a:ea typeface="+mj-lt"/>
              <a:cs typeface="Arial" panose="020B0604020202020204"/>
              <a:sym typeface="Arial"/>
            </a:endParaRP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2000" b="1" i="0" u="none" strike="noStrike" kern="1200" cap="none" spc="-5" normalizeH="0" baseline="0" noProof="0" dirty="0">
                <a:ln>
                  <a:noFill/>
                </a:ln>
                <a:solidFill>
                  <a:prstClr val="black"/>
                </a:solidFill>
                <a:effectLst/>
                <a:uLnTx/>
                <a:uFillTx/>
                <a:latin typeface="Arial" panose="020B0604020202020204"/>
                <a:ea typeface="+mn-ea"/>
                <a:cs typeface="Arial"/>
                <a:sym typeface="Arial"/>
              </a:rPr>
              <a:t>Presenters</a:t>
            </a:r>
            <a:endParaRPr kumimoji="0" lang="en-US" sz="2000" b="0" i="0" u="none" strike="noStrike" kern="1200" cap="none" spc="-5" normalizeH="0" baseline="0" noProof="0" dirty="0">
              <a:ln>
                <a:noFill/>
              </a:ln>
              <a:solidFill>
                <a:prstClr val="black"/>
              </a:solidFill>
              <a:effectLst/>
              <a:uLnTx/>
              <a:uFillTx/>
              <a:latin typeface="Arial" panose="020B0604020202020204"/>
              <a:ea typeface="+mj-lt"/>
              <a:cs typeface="Arial" panose="020B0604020202020204"/>
              <a:sym typeface="Arial"/>
            </a:endParaRP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2000" b="0" i="0" u="none" strike="noStrike" kern="1200" cap="none" spc="-5" normalizeH="0" baseline="0" noProof="0" dirty="0">
                <a:ln>
                  <a:noFill/>
                </a:ln>
                <a:solidFill>
                  <a:prstClr val="black"/>
                </a:solidFill>
                <a:effectLst/>
                <a:uLnTx/>
                <a:uFillTx/>
                <a:latin typeface="Arial" panose="020B0604020202020204"/>
                <a:ea typeface="+mn-ea"/>
                <a:cs typeface="Arial"/>
                <a:sym typeface="Arial"/>
              </a:rPr>
              <a:t>Erika Franta, PhD, LP</a:t>
            </a: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2000" b="0" i="0" u="none" strike="noStrike" kern="1200" cap="none" spc="-5" normalizeH="0" baseline="0" noProof="0" dirty="0">
                <a:ln>
                  <a:noFill/>
                </a:ln>
                <a:solidFill>
                  <a:prstClr val="black"/>
                </a:solidFill>
                <a:effectLst/>
                <a:uLnTx/>
                <a:uFillTx/>
                <a:latin typeface="Arial" panose="020B0604020202020204"/>
                <a:ea typeface="+mn-ea"/>
                <a:cs typeface="Arial"/>
                <a:sym typeface="Arial"/>
              </a:rPr>
              <a:t>Hannah West, PhD, LP, BCBA</a:t>
            </a: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endParaRPr kumimoji="0" lang="en-US" sz="2000" b="0" i="0" u="none" strike="noStrike" kern="1200" cap="none" spc="-5" normalizeH="0" baseline="0" noProof="0" dirty="0">
              <a:ln>
                <a:noFill/>
              </a:ln>
              <a:solidFill>
                <a:prstClr val="black"/>
              </a:solidFill>
              <a:effectLst/>
              <a:uLnTx/>
              <a:uFillTx/>
              <a:latin typeface="Arial" panose="020B0604020202020204"/>
              <a:ea typeface="+mn-ea"/>
              <a:cs typeface="Arial"/>
              <a:sym typeface="Arial"/>
            </a:endParaRPr>
          </a:p>
        </p:txBody>
      </p:sp>
      <p:sp>
        <p:nvSpPr>
          <p:cNvPr id="7" name="object 2">
            <a:extLst>
              <a:ext uri="{FF2B5EF4-FFF2-40B4-BE49-F238E27FC236}">
                <a16:creationId xmlns:a16="http://schemas.microsoft.com/office/drawing/2014/main" id="{89D7EB4E-640A-2D99-79F6-457857A080ED}"/>
              </a:ext>
            </a:extLst>
          </p:cNvPr>
          <p:cNvSpPr txBox="1">
            <a:spLocks/>
          </p:cNvSpPr>
          <p:nvPr/>
        </p:nvSpPr>
        <p:spPr>
          <a:xfrm>
            <a:off x="607244" y="158073"/>
            <a:ext cx="4369867" cy="84742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
                <a:srgbClr val="000000"/>
              </a:buClr>
              <a:buSzTx/>
              <a:buFont typeface="Arial"/>
              <a:buNone/>
              <a:tabLst/>
              <a:defRPr/>
            </a:pPr>
            <a:r>
              <a:rPr kumimoji="0" lang="en-US" sz="4000" b="0" i="0" u="none" strike="noStrike" kern="1200" cap="none" spc="-5" normalizeH="0" baseline="0" noProof="0" dirty="0">
                <a:ln>
                  <a:noFill/>
                </a:ln>
                <a:solidFill>
                  <a:prstClr val="black"/>
                </a:solidFill>
                <a:effectLst/>
                <a:uLnTx/>
                <a:uFillTx/>
                <a:latin typeface="Arial" panose="020B0604020202020204"/>
                <a:ea typeface="+mn-ea"/>
                <a:cs typeface="+mn-cs"/>
                <a:sym typeface="Arial"/>
              </a:rPr>
              <a:t>Who We Are</a:t>
            </a:r>
            <a:br>
              <a:rPr kumimoji="0" lang="en-US" sz="4000" b="0" i="0" u="none" strike="noStrike" kern="1200" cap="none" spc="-5" normalizeH="0" baseline="0" noProof="0" dirty="0">
                <a:ln>
                  <a:noFill/>
                </a:ln>
                <a:solidFill>
                  <a:prstClr val="black"/>
                </a:solidFill>
                <a:effectLst/>
                <a:uLnTx/>
                <a:uFillTx/>
                <a:latin typeface="Arial" panose="020B0604020202020204"/>
                <a:ea typeface="+mn-ea"/>
                <a:cs typeface="+mn-cs"/>
                <a:sym typeface="Arial"/>
              </a:rPr>
            </a:br>
            <a:endParaRPr kumimoji="0" lang="en-US" sz="4000" b="0" i="0" u="none" strike="noStrike" kern="1200" cap="none" spc="-5" normalizeH="0" baseline="0" noProof="0" dirty="0">
              <a:ln>
                <a:noFill/>
              </a:ln>
              <a:solidFill>
                <a:srgbClr val="595959"/>
              </a:solidFill>
              <a:effectLst/>
              <a:uLnTx/>
              <a:uFillTx/>
              <a:latin typeface="Arial" panose="020B0604020202020204"/>
              <a:ea typeface="+mn-ea"/>
              <a:cs typeface="+mn-cs"/>
              <a:sym typeface="Arial"/>
            </a:endParaRPr>
          </a:p>
        </p:txBody>
      </p:sp>
    </p:spTree>
    <p:extLst>
      <p:ext uri="{BB962C8B-B14F-4D97-AF65-F5344CB8AC3E}">
        <p14:creationId xmlns:p14="http://schemas.microsoft.com/office/powerpoint/2010/main" val="733254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432C5-691E-4573-8BFC-4005C406F45B}"/>
              </a:ext>
            </a:extLst>
          </p:cNvPr>
          <p:cNvSpPr>
            <a:spLocks noGrp="1"/>
          </p:cNvSpPr>
          <p:nvPr>
            <p:ph type="title"/>
          </p:nvPr>
        </p:nvSpPr>
        <p:spPr/>
        <p:txBody>
          <a:bodyPr/>
          <a:lstStyle/>
          <a:p>
            <a:r>
              <a:rPr lang="en-US" dirty="0"/>
              <a:t>Who do we have here?</a:t>
            </a:r>
          </a:p>
        </p:txBody>
      </p:sp>
      <p:graphicFrame>
        <p:nvGraphicFramePr>
          <p:cNvPr id="5" name="Content Placeholder 2">
            <a:extLst>
              <a:ext uri="{FF2B5EF4-FFF2-40B4-BE49-F238E27FC236}">
                <a16:creationId xmlns:a16="http://schemas.microsoft.com/office/drawing/2014/main" id="{575B9FEE-F15E-4B98-AA7D-5E0444C63C05}"/>
              </a:ext>
            </a:extLst>
          </p:cNvPr>
          <p:cNvGraphicFramePr>
            <a:graphicFrameLocks noGrp="1"/>
          </p:cNvGraphicFramePr>
          <p:nvPr>
            <p:ph idx="1"/>
            <p:extLst>
              <p:ext uri="{D42A27DB-BD31-4B8C-83A1-F6EECF244321}">
                <p14:modId xmlns:p14="http://schemas.microsoft.com/office/powerpoint/2010/main" val="2333568010"/>
              </p:ext>
            </p:extLst>
          </p:nvPr>
        </p:nvGraphicFramePr>
        <p:xfrm>
          <a:off x="838200" y="2568630"/>
          <a:ext cx="10515600" cy="37739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97855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MHTTC">
      <a:dk1>
        <a:sysClr val="windowText" lastClr="000000"/>
      </a:dk1>
      <a:lt1>
        <a:sysClr val="window" lastClr="FFFFFF"/>
      </a:lt1>
      <a:dk2>
        <a:srgbClr val="000000"/>
      </a:dk2>
      <a:lt2>
        <a:srgbClr val="E7E6E6"/>
      </a:lt2>
      <a:accent1>
        <a:srgbClr val="00467F"/>
      </a:accent1>
      <a:accent2>
        <a:srgbClr val="CC4927"/>
      </a:accent2>
      <a:accent3>
        <a:srgbClr val="919195"/>
      </a:accent3>
      <a:accent4>
        <a:srgbClr val="F2E18C"/>
      </a:accent4>
      <a:accent5>
        <a:srgbClr val="B2CEE7"/>
      </a:accent5>
      <a:accent6>
        <a:srgbClr val="94A545"/>
      </a:accent6>
      <a:hlink>
        <a:srgbClr val="0563C1"/>
      </a:hlink>
      <a:folHlink>
        <a:srgbClr val="6A4A6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2">
      <a:dk1>
        <a:sysClr val="windowText" lastClr="000000"/>
      </a:dk1>
      <a:lt1>
        <a:sysClr val="window" lastClr="FFFFFF"/>
      </a:lt1>
      <a:dk2>
        <a:srgbClr val="000000"/>
      </a:dk2>
      <a:lt2>
        <a:srgbClr val="E7E6E6"/>
      </a:lt2>
      <a:accent1>
        <a:srgbClr val="00467F"/>
      </a:accent1>
      <a:accent2>
        <a:srgbClr val="CC4927"/>
      </a:accent2>
      <a:accent3>
        <a:srgbClr val="919195"/>
      </a:accent3>
      <a:accent4>
        <a:srgbClr val="F2E18C"/>
      </a:accent4>
      <a:accent5>
        <a:srgbClr val="B2CEE7"/>
      </a:accent5>
      <a:accent6>
        <a:srgbClr val="94A545"/>
      </a:accent6>
      <a:hlink>
        <a:srgbClr val="0563C1"/>
      </a:hlink>
      <a:folHlink>
        <a:srgbClr val="6A4A6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1475</Words>
  <Application>Microsoft Office PowerPoint</Application>
  <PresentationFormat>Widescreen</PresentationFormat>
  <Paragraphs>155</Paragraphs>
  <Slides>38</Slides>
  <Notes>24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38</vt:i4>
      </vt:variant>
    </vt:vector>
  </HeadingPairs>
  <TitlesOfParts>
    <vt:vector size="47" baseType="lpstr">
      <vt:lpstr>Arial</vt:lpstr>
      <vt:lpstr>Arial Narrow</vt:lpstr>
      <vt:lpstr>Calibri</vt:lpstr>
      <vt:lpstr>Calibri Light</vt:lpstr>
      <vt:lpstr>ivyjournal</vt:lpstr>
      <vt:lpstr>Open Sans</vt:lpstr>
      <vt:lpstr>ProximaNova</vt:lpstr>
      <vt:lpstr>1_Office Theme</vt:lpstr>
      <vt:lpstr>Office Theme</vt:lpstr>
      <vt:lpstr>WELCOME! </vt:lpstr>
      <vt:lpstr>Busting through Burnout:  Strategies to Promote Systems-Level Support of Educator Well-Being </vt:lpstr>
      <vt:lpstr>Disclaimer</vt:lpstr>
      <vt:lpstr>PowerPoint Presentation</vt:lpstr>
      <vt:lpstr>PowerPoint Presentation</vt:lpstr>
      <vt:lpstr>Mid-America MHTTC Project Director: Dr. Brandy Clarke</vt:lpstr>
      <vt:lpstr>PowerPoint Presentation</vt:lpstr>
      <vt:lpstr>PowerPoint Presentation</vt:lpstr>
      <vt:lpstr>Who do we have here?</vt:lpstr>
      <vt:lpstr>PowerPoint Presentation</vt:lpstr>
      <vt:lpstr>MTSS/Educator stress</vt:lpstr>
      <vt:lpstr>Teacher Stress Impacts Students</vt:lpstr>
      <vt:lpstr>PowerPoint Presentation</vt:lpstr>
      <vt:lpstr>PowerPoint Presentation</vt:lpstr>
      <vt:lpstr>How do we best support our students?</vt:lpstr>
      <vt:lpstr>By supporting the educators that work with them.</vt:lpstr>
      <vt:lpstr>***NEW self-care slide</vt:lpstr>
      <vt:lpstr>PowerPoint Presentation</vt:lpstr>
      <vt:lpstr>There is no such thing as a “one size fits all”  approach to well-being.</vt:lpstr>
      <vt:lpstr>How do Educators Cope?</vt:lpstr>
      <vt:lpstr>What Do Educators Nation-Wide Need?</vt:lpstr>
      <vt:lpstr>How have we worked to support educator well-being in Mid-America?</vt:lpstr>
      <vt:lpstr>The Adult Resilience Curriculum (ARC)</vt:lpstr>
      <vt:lpstr>Acknowledgements</vt:lpstr>
      <vt:lpstr>PowerPoint Presentation</vt:lpstr>
      <vt:lpstr>PowerPoint Presentation</vt:lpstr>
      <vt:lpstr>The ARC Wellness Plan</vt:lpstr>
      <vt:lpstr>Training and Technical Assistance by Mid-America MHTTC</vt:lpstr>
      <vt:lpstr>PowerPoint Presentation</vt:lpstr>
      <vt:lpstr>Lessons Learned</vt:lpstr>
      <vt:lpstr>PowerPoint Presentation</vt:lpstr>
      <vt:lpstr>PowerPoint Presentation</vt:lpstr>
      <vt:lpstr>Additional School  Mental Health  Resources &amp; Opportunities</vt:lpstr>
      <vt:lpstr>PowerPoint Presentation</vt:lpstr>
      <vt:lpstr>PowerPoint Presentation</vt:lpstr>
      <vt:lpstr>PowerPoint Presentation</vt:lpstr>
      <vt:lpstr>Request Technical Assistance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dc:title>
  <dc:creator>Hannah West</dc:creator>
  <cp:lastModifiedBy>Hannah West</cp:lastModifiedBy>
  <cp:revision>1</cp:revision>
  <dcterms:created xsi:type="dcterms:W3CDTF">2024-02-22T14:16:15Z</dcterms:created>
  <dcterms:modified xsi:type="dcterms:W3CDTF">2024-02-22T14:40:13Z</dcterms:modified>
</cp:coreProperties>
</file>